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8" r:id="rId2"/>
  </p:sldIdLst>
  <p:sldSz cx="21945600" cy="16459200"/>
  <p:notesSz cx="6858000" cy="9144000"/>
  <p:defaultTextStyle>
    <a:defPPr>
      <a:defRPr lang="en-US"/>
    </a:defPPr>
    <a:lvl1pPr algn="l" rtl="0" fontAlgn="base">
      <a:spcBef>
        <a:spcPct val="0"/>
      </a:spcBef>
      <a:spcAft>
        <a:spcPct val="0"/>
      </a:spcAft>
      <a:defRPr sz="2400" kern="1200">
        <a:solidFill>
          <a:schemeClr val="tx1"/>
        </a:solidFill>
        <a:latin typeface="Arial" pitchFamily="43" charset="0"/>
        <a:ea typeface="ヒラギノ角ゴ Pro W3" pitchFamily="43" charset="-128"/>
        <a:cs typeface="ヒラギノ角ゴ Pro W3" pitchFamily="43" charset="-128"/>
      </a:defRPr>
    </a:lvl1pPr>
    <a:lvl2pPr marL="457200" algn="l" rtl="0" fontAlgn="base">
      <a:spcBef>
        <a:spcPct val="0"/>
      </a:spcBef>
      <a:spcAft>
        <a:spcPct val="0"/>
      </a:spcAft>
      <a:defRPr sz="2400" kern="1200">
        <a:solidFill>
          <a:schemeClr val="tx1"/>
        </a:solidFill>
        <a:latin typeface="Arial" pitchFamily="43" charset="0"/>
        <a:ea typeface="ヒラギノ角ゴ Pro W3" pitchFamily="43" charset="-128"/>
        <a:cs typeface="ヒラギノ角ゴ Pro W3" pitchFamily="43" charset="-128"/>
      </a:defRPr>
    </a:lvl2pPr>
    <a:lvl3pPr marL="914400" algn="l" rtl="0" fontAlgn="base">
      <a:spcBef>
        <a:spcPct val="0"/>
      </a:spcBef>
      <a:spcAft>
        <a:spcPct val="0"/>
      </a:spcAft>
      <a:defRPr sz="2400" kern="1200">
        <a:solidFill>
          <a:schemeClr val="tx1"/>
        </a:solidFill>
        <a:latin typeface="Arial" pitchFamily="43" charset="0"/>
        <a:ea typeface="ヒラギノ角ゴ Pro W3" pitchFamily="43" charset="-128"/>
        <a:cs typeface="ヒラギノ角ゴ Pro W3" pitchFamily="43" charset="-128"/>
      </a:defRPr>
    </a:lvl3pPr>
    <a:lvl4pPr marL="1371600" algn="l" rtl="0" fontAlgn="base">
      <a:spcBef>
        <a:spcPct val="0"/>
      </a:spcBef>
      <a:spcAft>
        <a:spcPct val="0"/>
      </a:spcAft>
      <a:defRPr sz="2400" kern="1200">
        <a:solidFill>
          <a:schemeClr val="tx1"/>
        </a:solidFill>
        <a:latin typeface="Arial" pitchFamily="43" charset="0"/>
        <a:ea typeface="ヒラギノ角ゴ Pro W3" pitchFamily="43" charset="-128"/>
        <a:cs typeface="ヒラギノ角ゴ Pro W3" pitchFamily="43" charset="-128"/>
      </a:defRPr>
    </a:lvl4pPr>
    <a:lvl5pPr marL="1828800" algn="l" rtl="0" fontAlgn="base">
      <a:spcBef>
        <a:spcPct val="0"/>
      </a:spcBef>
      <a:spcAft>
        <a:spcPct val="0"/>
      </a:spcAft>
      <a:defRPr sz="2400" kern="1200">
        <a:solidFill>
          <a:schemeClr val="tx1"/>
        </a:solidFill>
        <a:latin typeface="Arial" pitchFamily="43" charset="0"/>
        <a:ea typeface="ヒラギノ角ゴ Pro W3" pitchFamily="43" charset="-128"/>
        <a:cs typeface="ヒラギノ角ゴ Pro W3" pitchFamily="43" charset="-128"/>
      </a:defRPr>
    </a:lvl5pPr>
    <a:lvl6pPr marL="2286000" algn="l" defTabSz="457200" rtl="0" eaLnBrk="1" latinLnBrk="0" hangingPunct="1">
      <a:defRPr sz="2400" kern="1200">
        <a:solidFill>
          <a:schemeClr val="tx1"/>
        </a:solidFill>
        <a:latin typeface="Arial" pitchFamily="43" charset="0"/>
        <a:ea typeface="ヒラギノ角ゴ Pro W3" pitchFamily="43" charset="-128"/>
        <a:cs typeface="ヒラギノ角ゴ Pro W3" pitchFamily="43" charset="-128"/>
      </a:defRPr>
    </a:lvl6pPr>
    <a:lvl7pPr marL="2743200" algn="l" defTabSz="457200" rtl="0" eaLnBrk="1" latinLnBrk="0" hangingPunct="1">
      <a:defRPr sz="2400" kern="1200">
        <a:solidFill>
          <a:schemeClr val="tx1"/>
        </a:solidFill>
        <a:latin typeface="Arial" pitchFamily="43" charset="0"/>
        <a:ea typeface="ヒラギノ角ゴ Pro W3" pitchFamily="43" charset="-128"/>
        <a:cs typeface="ヒラギノ角ゴ Pro W3" pitchFamily="43" charset="-128"/>
      </a:defRPr>
    </a:lvl7pPr>
    <a:lvl8pPr marL="3200400" algn="l" defTabSz="457200" rtl="0" eaLnBrk="1" latinLnBrk="0" hangingPunct="1">
      <a:defRPr sz="2400" kern="1200">
        <a:solidFill>
          <a:schemeClr val="tx1"/>
        </a:solidFill>
        <a:latin typeface="Arial" pitchFamily="43" charset="0"/>
        <a:ea typeface="ヒラギノ角ゴ Pro W3" pitchFamily="43" charset="-128"/>
        <a:cs typeface="ヒラギノ角ゴ Pro W3" pitchFamily="43" charset="-128"/>
      </a:defRPr>
    </a:lvl8pPr>
    <a:lvl9pPr marL="3657600" algn="l" defTabSz="457200" rtl="0" eaLnBrk="1" latinLnBrk="0" hangingPunct="1">
      <a:defRPr sz="2400" kern="1200">
        <a:solidFill>
          <a:schemeClr val="tx1"/>
        </a:solidFill>
        <a:latin typeface="Arial" pitchFamily="43" charset="0"/>
        <a:ea typeface="ヒラギノ角ゴ Pro W3" pitchFamily="43" charset="-128"/>
        <a:cs typeface="ヒラギノ角ゴ Pro W3" pitchFamily="43" charset="-128"/>
      </a:defRPr>
    </a:lvl9pPr>
  </p:defaultTextStyle>
  <p:extLst>
    <p:ext uri="{EFAFB233-063F-42B5-8137-9DF3F51BA10A}">
      <p15:sldGuideLst xmlns:p15="http://schemas.microsoft.com/office/powerpoint/2012/main">
        <p15:guide id="1" orient="horz" pos="5184">
          <p15:clr>
            <a:srgbClr val="A4A3A4"/>
          </p15:clr>
        </p15:guide>
        <p15:guide id="2" pos="6920">
          <p15:clr>
            <a:srgbClr val="A4A3A4"/>
          </p15:clr>
        </p15:guide>
        <p15:guide id="3" orient="horz" pos="5824">
          <p15:clr>
            <a:srgbClr val="A4A3A4"/>
          </p15:clr>
        </p15:guide>
        <p15:guide id="4" pos="938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8F74E"/>
    <a:srgbClr val="E1FF52"/>
    <a:srgbClr val="3854D1"/>
    <a:srgbClr val="3242D1"/>
    <a:srgbClr val="1107A5"/>
    <a:srgbClr val="1308B1"/>
    <a:srgbClr val="2A8DF7"/>
    <a:srgbClr val="098026"/>
    <a:srgbClr val="005200"/>
    <a:srgbClr val="DEFF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3" autoAdjust="0"/>
    <p:restoredTop sz="92170" autoAdjust="0"/>
  </p:normalViewPr>
  <p:slideViewPr>
    <p:cSldViewPr snapToGrid="0">
      <p:cViewPr varScale="1">
        <p:scale>
          <a:sx n="48" d="100"/>
          <a:sy n="48" d="100"/>
        </p:scale>
        <p:origin x="1480" y="232"/>
      </p:cViewPr>
      <p:guideLst>
        <p:guide orient="horz" pos="5184"/>
        <p:guide pos="6920"/>
        <p:guide orient="horz" pos="5824"/>
        <p:guide pos="93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4104"/>
    </p:cViewPr>
  </p:sorterViewPr>
  <p:notesViewPr>
    <p:cSldViewPr snapToGrid="0">
      <p:cViewPr varScale="1">
        <p:scale>
          <a:sx n="80" d="100"/>
          <a:sy n="80" d="100"/>
        </p:scale>
        <p:origin x="-1304"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EF3E14-41C8-BF49-8551-D589D939A2D5}" type="doc">
      <dgm:prSet loTypeId="urn:microsoft.com/office/officeart/2005/8/layout/process4" loCatId="" qsTypeId="urn:microsoft.com/office/officeart/2005/8/quickstyle/simple1" qsCatId="simple" csTypeId="urn:microsoft.com/office/officeart/2005/8/colors/accent2_2" csCatId="accent2" phldr="1"/>
      <dgm:spPr/>
      <dgm:t>
        <a:bodyPr/>
        <a:lstStyle/>
        <a:p>
          <a:endParaRPr lang="en-US"/>
        </a:p>
      </dgm:t>
    </dgm:pt>
    <dgm:pt modelId="{27D28448-8F2F-A84E-BCC4-461A6D80D61E}">
      <dgm:prSet phldrT="[Text]" custT="1"/>
      <dgm:spPr/>
      <dgm:t>
        <a:bodyPr/>
        <a:lstStyle/>
        <a:p>
          <a:r>
            <a:rPr lang="en-US" sz="2000" dirty="0"/>
            <a:t>V&amp;C at Department Retreat</a:t>
          </a:r>
        </a:p>
      </dgm:t>
    </dgm:pt>
    <dgm:pt modelId="{FB3B2500-318F-C94A-A80A-5AC6AA50D3E8}" type="parTrans" cxnId="{894E9435-8F08-E940-8672-BBB1DBE85537}">
      <dgm:prSet/>
      <dgm:spPr/>
      <dgm:t>
        <a:bodyPr/>
        <a:lstStyle/>
        <a:p>
          <a:endParaRPr lang="en-US"/>
        </a:p>
      </dgm:t>
    </dgm:pt>
    <dgm:pt modelId="{0A7906F4-0D4F-D249-BF14-189432C04EE5}" type="sibTrans" cxnId="{894E9435-8F08-E940-8672-BBB1DBE85537}">
      <dgm:prSet/>
      <dgm:spPr/>
      <dgm:t>
        <a:bodyPr/>
        <a:lstStyle/>
        <a:p>
          <a:endParaRPr lang="en-US"/>
        </a:p>
      </dgm:t>
    </dgm:pt>
    <dgm:pt modelId="{AA7A7393-4408-8A4D-99C8-84CCF3DA3769}">
      <dgm:prSet phldrT="[Text]" custT="1"/>
      <dgm:spPr/>
      <dgm:t>
        <a:bodyPr/>
        <a:lstStyle/>
        <a:p>
          <a:r>
            <a:rPr lang="en-US" sz="3600" dirty="0"/>
            <a:t>Persuasion</a:t>
          </a:r>
        </a:p>
      </dgm:t>
    </dgm:pt>
    <dgm:pt modelId="{04002F81-8927-1740-AE2D-350AAABEA27C}" type="parTrans" cxnId="{AF2B3048-5589-9C40-9A98-D163E2783BC6}">
      <dgm:prSet/>
      <dgm:spPr/>
      <dgm:t>
        <a:bodyPr/>
        <a:lstStyle/>
        <a:p>
          <a:endParaRPr lang="en-US"/>
        </a:p>
      </dgm:t>
    </dgm:pt>
    <dgm:pt modelId="{D05BC1D6-5405-E44E-9DD5-7FBF0DCEB747}" type="sibTrans" cxnId="{AF2B3048-5589-9C40-9A98-D163E2783BC6}">
      <dgm:prSet/>
      <dgm:spPr/>
      <dgm:t>
        <a:bodyPr/>
        <a:lstStyle/>
        <a:p>
          <a:endParaRPr lang="en-US"/>
        </a:p>
      </dgm:t>
    </dgm:pt>
    <dgm:pt modelId="{4C2DF52D-5010-6043-AA3B-16B2A030D6C1}">
      <dgm:prSet phldrT="[Text]" custT="1"/>
      <dgm:spPr/>
      <dgm:t>
        <a:bodyPr/>
        <a:lstStyle/>
        <a:p>
          <a:r>
            <a:rPr lang="en-US" sz="2000" dirty="0"/>
            <a:t>Data &amp; faculty sharing</a:t>
          </a:r>
        </a:p>
      </dgm:t>
    </dgm:pt>
    <dgm:pt modelId="{5B1719A3-6DD4-354F-82A5-B4768AF68263}" type="parTrans" cxnId="{0B7619F7-F9DF-944F-B238-F32E72B70F94}">
      <dgm:prSet/>
      <dgm:spPr/>
      <dgm:t>
        <a:bodyPr/>
        <a:lstStyle/>
        <a:p>
          <a:endParaRPr lang="en-US"/>
        </a:p>
      </dgm:t>
    </dgm:pt>
    <dgm:pt modelId="{0A1101DA-553F-EB47-86C4-D7E24139DE67}" type="sibTrans" cxnId="{0B7619F7-F9DF-944F-B238-F32E72B70F94}">
      <dgm:prSet/>
      <dgm:spPr/>
      <dgm:t>
        <a:bodyPr/>
        <a:lstStyle/>
        <a:p>
          <a:endParaRPr lang="en-US"/>
        </a:p>
      </dgm:t>
    </dgm:pt>
    <dgm:pt modelId="{ED6645FB-7A3C-4E44-A62D-3AB02399E1B4}">
      <dgm:prSet phldrT="[Text]" custT="1"/>
      <dgm:spPr/>
      <dgm:t>
        <a:bodyPr/>
        <a:lstStyle/>
        <a:p>
          <a:r>
            <a:rPr lang="en-US" sz="3600"/>
            <a:t>Identification</a:t>
          </a:r>
          <a:endParaRPr lang="en-US" sz="3600" dirty="0"/>
        </a:p>
      </dgm:t>
    </dgm:pt>
    <dgm:pt modelId="{4D84217C-7E3F-2E42-B913-E69461F25AA4}" type="parTrans" cxnId="{7A4C2C40-E6D7-1943-9F5B-D2DCFAEE6B48}">
      <dgm:prSet/>
      <dgm:spPr/>
      <dgm:t>
        <a:bodyPr/>
        <a:lstStyle/>
        <a:p>
          <a:endParaRPr lang="en-US"/>
        </a:p>
      </dgm:t>
    </dgm:pt>
    <dgm:pt modelId="{EFF6DCF1-2708-7C42-9DCD-29290B232E59}" type="sibTrans" cxnId="{7A4C2C40-E6D7-1943-9F5B-D2DCFAEE6B48}">
      <dgm:prSet/>
      <dgm:spPr/>
      <dgm:t>
        <a:bodyPr/>
        <a:lstStyle/>
        <a:p>
          <a:endParaRPr lang="en-US"/>
        </a:p>
      </dgm:t>
    </dgm:pt>
    <dgm:pt modelId="{B0623483-ADEC-B940-981F-D049D9D34E56}">
      <dgm:prSet phldrT="[Text]"/>
      <dgm:spPr/>
      <dgm:t>
        <a:bodyPr/>
        <a:lstStyle/>
        <a:p>
          <a:r>
            <a:rPr lang="en-US" dirty="0"/>
            <a:t>Professional development</a:t>
          </a:r>
        </a:p>
      </dgm:t>
    </dgm:pt>
    <dgm:pt modelId="{E4C28EDA-59A2-C941-A915-8B7ED59A2856}" type="parTrans" cxnId="{23F0E6C2-64E8-7C4A-90D8-3257330776B7}">
      <dgm:prSet/>
      <dgm:spPr/>
      <dgm:t>
        <a:bodyPr/>
        <a:lstStyle/>
        <a:p>
          <a:endParaRPr lang="en-US"/>
        </a:p>
      </dgm:t>
    </dgm:pt>
    <dgm:pt modelId="{5439801E-00FD-B94C-AE53-C9471812EB06}" type="sibTrans" cxnId="{23F0E6C2-64E8-7C4A-90D8-3257330776B7}">
      <dgm:prSet/>
      <dgm:spPr/>
      <dgm:t>
        <a:bodyPr/>
        <a:lstStyle/>
        <a:p>
          <a:endParaRPr lang="en-US"/>
        </a:p>
      </dgm:t>
    </dgm:pt>
    <dgm:pt modelId="{2713D524-3498-734A-8D76-458F7F5608A9}">
      <dgm:prSet custT="1"/>
      <dgm:spPr/>
      <dgm:t>
        <a:bodyPr/>
        <a:lstStyle/>
        <a:p>
          <a:r>
            <a:rPr lang="en-US" sz="3600"/>
            <a:t>Commitment</a:t>
          </a:r>
          <a:endParaRPr lang="en-US" sz="3600" dirty="0"/>
        </a:p>
      </dgm:t>
    </dgm:pt>
    <dgm:pt modelId="{09F3325D-D73A-1F48-AD83-30FA6D1CA992}" type="parTrans" cxnId="{B54C8B95-3AE4-1549-9F9C-DF3F61CF6821}">
      <dgm:prSet/>
      <dgm:spPr/>
      <dgm:t>
        <a:bodyPr/>
        <a:lstStyle/>
        <a:p>
          <a:endParaRPr lang="en-US"/>
        </a:p>
      </dgm:t>
    </dgm:pt>
    <dgm:pt modelId="{28AF3580-694D-4943-95E1-EA1111F7CDD4}" type="sibTrans" cxnId="{B54C8B95-3AE4-1549-9F9C-DF3F61CF6821}">
      <dgm:prSet/>
      <dgm:spPr/>
      <dgm:t>
        <a:bodyPr/>
        <a:lstStyle/>
        <a:p>
          <a:endParaRPr lang="en-US"/>
        </a:p>
      </dgm:t>
    </dgm:pt>
    <dgm:pt modelId="{B0599306-040C-3A47-BB74-B7325B485D08}">
      <dgm:prSet custT="1"/>
      <dgm:spPr/>
      <dgm:t>
        <a:bodyPr/>
        <a:lstStyle/>
        <a:p>
          <a:r>
            <a:rPr lang="en-US" sz="2000" dirty="0"/>
            <a:t>Implementation</a:t>
          </a:r>
        </a:p>
      </dgm:t>
    </dgm:pt>
    <dgm:pt modelId="{4DD85D2A-1A48-C84F-96A0-DD5728C7B63F}" type="parTrans" cxnId="{293E91BF-2B29-FC45-96F1-8FD57FC05574}">
      <dgm:prSet/>
      <dgm:spPr/>
      <dgm:t>
        <a:bodyPr/>
        <a:lstStyle/>
        <a:p>
          <a:endParaRPr lang="en-US"/>
        </a:p>
      </dgm:t>
    </dgm:pt>
    <dgm:pt modelId="{FD46D787-369E-0B42-91E4-1896E4775C60}" type="sibTrans" cxnId="{293E91BF-2B29-FC45-96F1-8FD57FC05574}">
      <dgm:prSet/>
      <dgm:spPr/>
      <dgm:t>
        <a:bodyPr/>
        <a:lstStyle/>
        <a:p>
          <a:endParaRPr lang="en-US"/>
        </a:p>
      </dgm:t>
    </dgm:pt>
    <dgm:pt modelId="{D922BDA7-0DDC-7C4C-8398-28253B1E8679}">
      <dgm:prSet custT="1"/>
      <dgm:spPr/>
      <dgm:t>
        <a:bodyPr/>
        <a:lstStyle/>
        <a:p>
          <a:r>
            <a:rPr lang="en-US" sz="3600"/>
            <a:t>Engagement</a:t>
          </a:r>
          <a:endParaRPr lang="en-US" sz="3600" dirty="0"/>
        </a:p>
      </dgm:t>
    </dgm:pt>
    <dgm:pt modelId="{BBFBD316-6780-C244-B048-C906F6BD6D2A}" type="parTrans" cxnId="{D1A93901-3F88-A941-8765-F472FCCAECF1}">
      <dgm:prSet/>
      <dgm:spPr/>
      <dgm:t>
        <a:bodyPr/>
        <a:lstStyle/>
        <a:p>
          <a:endParaRPr lang="en-US"/>
        </a:p>
      </dgm:t>
    </dgm:pt>
    <dgm:pt modelId="{D26A1CC5-3532-3342-9FEE-F61325EE9C7E}" type="sibTrans" cxnId="{D1A93901-3F88-A941-8765-F472FCCAECF1}">
      <dgm:prSet/>
      <dgm:spPr/>
      <dgm:t>
        <a:bodyPr/>
        <a:lstStyle/>
        <a:p>
          <a:endParaRPr lang="en-US"/>
        </a:p>
      </dgm:t>
    </dgm:pt>
    <dgm:pt modelId="{B9359A3E-46F4-A649-881B-F720D61C04DB}">
      <dgm:prSet custT="1"/>
      <dgm:spPr/>
      <dgm:t>
        <a:bodyPr/>
        <a:lstStyle/>
        <a:p>
          <a:r>
            <a:rPr lang="en-US" sz="2000" dirty="0"/>
            <a:t>Continuing growth</a:t>
          </a:r>
        </a:p>
      </dgm:t>
    </dgm:pt>
    <dgm:pt modelId="{1C0BB1EC-C9EF-E84A-AA3C-856EAB496924}" type="parTrans" cxnId="{23333640-BACA-164E-9ADD-354B415194F3}">
      <dgm:prSet/>
      <dgm:spPr/>
      <dgm:t>
        <a:bodyPr/>
        <a:lstStyle/>
        <a:p>
          <a:endParaRPr lang="en-US"/>
        </a:p>
      </dgm:t>
    </dgm:pt>
    <dgm:pt modelId="{3F8AF5A7-84FF-F941-B757-87437FEA4225}" type="sibTrans" cxnId="{23333640-BACA-164E-9ADD-354B415194F3}">
      <dgm:prSet/>
      <dgm:spPr/>
      <dgm:t>
        <a:bodyPr/>
        <a:lstStyle/>
        <a:p>
          <a:endParaRPr lang="en-US"/>
        </a:p>
      </dgm:t>
    </dgm:pt>
    <dgm:pt modelId="{0E032BB1-8C88-2140-B7B2-E1920090CD05}">
      <dgm:prSet phldrT="[Text]" custT="1"/>
      <dgm:spPr/>
      <dgm:t>
        <a:bodyPr/>
        <a:lstStyle/>
        <a:p>
          <a:r>
            <a:rPr lang="en-US" sz="3600"/>
            <a:t>Exposure</a:t>
          </a:r>
          <a:endParaRPr lang="en-US" sz="3600" dirty="0"/>
        </a:p>
      </dgm:t>
    </dgm:pt>
    <dgm:pt modelId="{9FDE42B0-7055-1B4C-A9C7-0655B8DCAC10}" type="sibTrans" cxnId="{51446106-E0DE-A948-B312-07CF7A8C7132}">
      <dgm:prSet/>
      <dgm:spPr/>
      <dgm:t>
        <a:bodyPr/>
        <a:lstStyle/>
        <a:p>
          <a:endParaRPr lang="en-US"/>
        </a:p>
      </dgm:t>
    </dgm:pt>
    <dgm:pt modelId="{732B9119-1EC8-C744-9EA6-D4C8C5314DF6}" type="parTrans" cxnId="{51446106-E0DE-A948-B312-07CF7A8C7132}">
      <dgm:prSet/>
      <dgm:spPr/>
      <dgm:t>
        <a:bodyPr/>
        <a:lstStyle/>
        <a:p>
          <a:endParaRPr lang="en-US"/>
        </a:p>
      </dgm:t>
    </dgm:pt>
    <dgm:pt modelId="{F8B2738D-D4C7-E744-B23C-B6F4C4EECA6A}" type="pres">
      <dgm:prSet presAssocID="{D7EF3E14-41C8-BF49-8551-D589D939A2D5}" presName="Name0" presStyleCnt="0">
        <dgm:presLayoutVars>
          <dgm:dir/>
          <dgm:animLvl val="lvl"/>
          <dgm:resizeHandles val="exact"/>
        </dgm:presLayoutVars>
      </dgm:prSet>
      <dgm:spPr/>
    </dgm:pt>
    <dgm:pt modelId="{D497AE29-9BCE-E843-9A12-70F96576644F}" type="pres">
      <dgm:prSet presAssocID="{D922BDA7-0DDC-7C4C-8398-28253B1E8679}" presName="boxAndChildren" presStyleCnt="0"/>
      <dgm:spPr/>
    </dgm:pt>
    <dgm:pt modelId="{CE573260-2E3A-3244-80C9-1F3B409B61FC}" type="pres">
      <dgm:prSet presAssocID="{D922BDA7-0DDC-7C4C-8398-28253B1E8679}" presName="parentTextBox" presStyleLbl="node1" presStyleIdx="0" presStyleCnt="5"/>
      <dgm:spPr/>
    </dgm:pt>
    <dgm:pt modelId="{E3C5895B-0361-BF4A-B5CC-5271B64F7D12}" type="pres">
      <dgm:prSet presAssocID="{D922BDA7-0DDC-7C4C-8398-28253B1E8679}" presName="entireBox" presStyleLbl="node1" presStyleIdx="0" presStyleCnt="5"/>
      <dgm:spPr/>
    </dgm:pt>
    <dgm:pt modelId="{1BB87890-C657-9B40-9EE7-41B2DDC19747}" type="pres">
      <dgm:prSet presAssocID="{D922BDA7-0DDC-7C4C-8398-28253B1E8679}" presName="descendantBox" presStyleCnt="0"/>
      <dgm:spPr/>
    </dgm:pt>
    <dgm:pt modelId="{908BFFF6-DBE8-DA4D-AEF0-1A0CC7C8FC9F}" type="pres">
      <dgm:prSet presAssocID="{B9359A3E-46F4-A649-881B-F720D61C04DB}" presName="childTextBox" presStyleLbl="fgAccFollowNode1" presStyleIdx="0" presStyleCnt="5">
        <dgm:presLayoutVars>
          <dgm:bulletEnabled val="1"/>
        </dgm:presLayoutVars>
      </dgm:prSet>
      <dgm:spPr/>
    </dgm:pt>
    <dgm:pt modelId="{5B982E59-5384-A045-A67E-52ECA4B09779}" type="pres">
      <dgm:prSet presAssocID="{28AF3580-694D-4943-95E1-EA1111F7CDD4}" presName="sp" presStyleCnt="0"/>
      <dgm:spPr/>
    </dgm:pt>
    <dgm:pt modelId="{5DBE97DD-DE99-B64A-986F-A2C546405FC9}" type="pres">
      <dgm:prSet presAssocID="{2713D524-3498-734A-8D76-458F7F5608A9}" presName="arrowAndChildren" presStyleCnt="0"/>
      <dgm:spPr/>
    </dgm:pt>
    <dgm:pt modelId="{ACB0B316-45A2-1F43-A8F9-E92B96CCF321}" type="pres">
      <dgm:prSet presAssocID="{2713D524-3498-734A-8D76-458F7F5608A9}" presName="parentTextArrow" presStyleLbl="node1" presStyleIdx="0" presStyleCnt="5"/>
      <dgm:spPr/>
    </dgm:pt>
    <dgm:pt modelId="{6B047C64-0672-8241-8564-1128781269C8}" type="pres">
      <dgm:prSet presAssocID="{2713D524-3498-734A-8D76-458F7F5608A9}" presName="arrow" presStyleLbl="node1" presStyleIdx="1" presStyleCnt="5"/>
      <dgm:spPr/>
    </dgm:pt>
    <dgm:pt modelId="{2A4C7D6B-74E3-964E-A34B-29DEE08A150C}" type="pres">
      <dgm:prSet presAssocID="{2713D524-3498-734A-8D76-458F7F5608A9}" presName="descendantArrow" presStyleCnt="0"/>
      <dgm:spPr/>
    </dgm:pt>
    <dgm:pt modelId="{817CB17E-9E67-6C42-B16C-9D231075A3A1}" type="pres">
      <dgm:prSet presAssocID="{B0599306-040C-3A47-BB74-B7325B485D08}" presName="childTextArrow" presStyleLbl="fgAccFollowNode1" presStyleIdx="1" presStyleCnt="5">
        <dgm:presLayoutVars>
          <dgm:bulletEnabled val="1"/>
        </dgm:presLayoutVars>
      </dgm:prSet>
      <dgm:spPr/>
    </dgm:pt>
    <dgm:pt modelId="{B4AAA39A-3161-244E-9171-C247096FE541}" type="pres">
      <dgm:prSet presAssocID="{EFF6DCF1-2708-7C42-9DCD-29290B232E59}" presName="sp" presStyleCnt="0"/>
      <dgm:spPr/>
    </dgm:pt>
    <dgm:pt modelId="{D4CEA4F2-5D71-C74A-A44E-610970652245}" type="pres">
      <dgm:prSet presAssocID="{ED6645FB-7A3C-4E44-A62D-3AB02399E1B4}" presName="arrowAndChildren" presStyleCnt="0"/>
      <dgm:spPr/>
    </dgm:pt>
    <dgm:pt modelId="{12B52AE3-A8D2-1E43-85C5-FC10903E218E}" type="pres">
      <dgm:prSet presAssocID="{ED6645FB-7A3C-4E44-A62D-3AB02399E1B4}" presName="parentTextArrow" presStyleLbl="node1" presStyleIdx="1" presStyleCnt="5"/>
      <dgm:spPr/>
    </dgm:pt>
    <dgm:pt modelId="{A75000D0-F87A-5E49-8A84-EC1E47AF90D3}" type="pres">
      <dgm:prSet presAssocID="{ED6645FB-7A3C-4E44-A62D-3AB02399E1B4}" presName="arrow" presStyleLbl="node1" presStyleIdx="2" presStyleCnt="5"/>
      <dgm:spPr/>
    </dgm:pt>
    <dgm:pt modelId="{CCBFA8B3-723A-894A-83C7-6BF28AE1E974}" type="pres">
      <dgm:prSet presAssocID="{ED6645FB-7A3C-4E44-A62D-3AB02399E1B4}" presName="descendantArrow" presStyleCnt="0"/>
      <dgm:spPr/>
    </dgm:pt>
    <dgm:pt modelId="{5B8DD21E-9168-3547-B83A-80F707D118B9}" type="pres">
      <dgm:prSet presAssocID="{B0623483-ADEC-B940-981F-D049D9D34E56}" presName="childTextArrow" presStyleLbl="fgAccFollowNode1" presStyleIdx="2" presStyleCnt="5">
        <dgm:presLayoutVars>
          <dgm:bulletEnabled val="1"/>
        </dgm:presLayoutVars>
      </dgm:prSet>
      <dgm:spPr/>
    </dgm:pt>
    <dgm:pt modelId="{9319B0F9-74BC-E043-A1F1-32894E2043D7}" type="pres">
      <dgm:prSet presAssocID="{D05BC1D6-5405-E44E-9DD5-7FBF0DCEB747}" presName="sp" presStyleCnt="0"/>
      <dgm:spPr/>
    </dgm:pt>
    <dgm:pt modelId="{AFF9A82E-0DEC-494F-90FE-CCA27961BDD7}" type="pres">
      <dgm:prSet presAssocID="{AA7A7393-4408-8A4D-99C8-84CCF3DA3769}" presName="arrowAndChildren" presStyleCnt="0"/>
      <dgm:spPr/>
    </dgm:pt>
    <dgm:pt modelId="{FB45DB79-7082-C849-919C-F9E0971CA1B8}" type="pres">
      <dgm:prSet presAssocID="{AA7A7393-4408-8A4D-99C8-84CCF3DA3769}" presName="parentTextArrow" presStyleLbl="node1" presStyleIdx="2" presStyleCnt="5"/>
      <dgm:spPr/>
    </dgm:pt>
    <dgm:pt modelId="{F7D2B16F-D8CD-174B-B7F1-7BF09EB3EC14}" type="pres">
      <dgm:prSet presAssocID="{AA7A7393-4408-8A4D-99C8-84CCF3DA3769}" presName="arrow" presStyleLbl="node1" presStyleIdx="3" presStyleCnt="5"/>
      <dgm:spPr/>
    </dgm:pt>
    <dgm:pt modelId="{0E0A65B7-EBEC-944C-BBF7-4CE0D01A66D8}" type="pres">
      <dgm:prSet presAssocID="{AA7A7393-4408-8A4D-99C8-84CCF3DA3769}" presName="descendantArrow" presStyleCnt="0"/>
      <dgm:spPr/>
    </dgm:pt>
    <dgm:pt modelId="{D0C46895-C249-3845-A985-4F28336E742E}" type="pres">
      <dgm:prSet presAssocID="{4C2DF52D-5010-6043-AA3B-16B2A030D6C1}" presName="childTextArrow" presStyleLbl="fgAccFollowNode1" presStyleIdx="3" presStyleCnt="5">
        <dgm:presLayoutVars>
          <dgm:bulletEnabled val="1"/>
        </dgm:presLayoutVars>
      </dgm:prSet>
      <dgm:spPr/>
    </dgm:pt>
    <dgm:pt modelId="{6976C454-8A0F-6944-B04B-E6EC94E1FDAD}" type="pres">
      <dgm:prSet presAssocID="{9FDE42B0-7055-1B4C-A9C7-0655B8DCAC10}" presName="sp" presStyleCnt="0"/>
      <dgm:spPr/>
    </dgm:pt>
    <dgm:pt modelId="{6BD7E0DB-3AAA-5844-840D-17E2642C9053}" type="pres">
      <dgm:prSet presAssocID="{0E032BB1-8C88-2140-B7B2-E1920090CD05}" presName="arrowAndChildren" presStyleCnt="0"/>
      <dgm:spPr/>
    </dgm:pt>
    <dgm:pt modelId="{1C798D28-D57F-A844-869A-4D1ED010B963}" type="pres">
      <dgm:prSet presAssocID="{0E032BB1-8C88-2140-B7B2-E1920090CD05}" presName="parentTextArrow" presStyleLbl="node1" presStyleIdx="3" presStyleCnt="5"/>
      <dgm:spPr/>
    </dgm:pt>
    <dgm:pt modelId="{76BE2F36-8949-1F4D-9977-B773B534804B}" type="pres">
      <dgm:prSet presAssocID="{0E032BB1-8C88-2140-B7B2-E1920090CD05}" presName="arrow" presStyleLbl="node1" presStyleIdx="4" presStyleCnt="5" custLinFactNeighborX="9890" custLinFactNeighborY="-2089"/>
      <dgm:spPr/>
    </dgm:pt>
    <dgm:pt modelId="{D3D785AD-E2ED-C842-9B20-AAC0E01B9268}" type="pres">
      <dgm:prSet presAssocID="{0E032BB1-8C88-2140-B7B2-E1920090CD05}" presName="descendantArrow" presStyleCnt="0"/>
      <dgm:spPr/>
    </dgm:pt>
    <dgm:pt modelId="{8B7E8662-4138-6446-AFFF-3B8BD4C7CDD4}" type="pres">
      <dgm:prSet presAssocID="{27D28448-8F2F-A84E-BCC4-461A6D80D61E}" presName="childTextArrow" presStyleLbl="fgAccFollowNode1" presStyleIdx="4" presStyleCnt="5">
        <dgm:presLayoutVars>
          <dgm:bulletEnabled val="1"/>
        </dgm:presLayoutVars>
      </dgm:prSet>
      <dgm:spPr/>
    </dgm:pt>
  </dgm:ptLst>
  <dgm:cxnLst>
    <dgm:cxn modelId="{D1A93901-3F88-A941-8765-F472FCCAECF1}" srcId="{D7EF3E14-41C8-BF49-8551-D589D939A2D5}" destId="{D922BDA7-0DDC-7C4C-8398-28253B1E8679}" srcOrd="4" destOrd="0" parTransId="{BBFBD316-6780-C244-B048-C906F6BD6D2A}" sibTransId="{D26A1CC5-3532-3342-9FEE-F61325EE9C7E}"/>
    <dgm:cxn modelId="{51446106-E0DE-A948-B312-07CF7A8C7132}" srcId="{D7EF3E14-41C8-BF49-8551-D589D939A2D5}" destId="{0E032BB1-8C88-2140-B7B2-E1920090CD05}" srcOrd="0" destOrd="0" parTransId="{732B9119-1EC8-C744-9EA6-D4C8C5314DF6}" sibTransId="{9FDE42B0-7055-1B4C-A9C7-0655B8DCAC10}"/>
    <dgm:cxn modelId="{CF6B9612-D73D-614B-9634-8C70A841F20F}" type="presOf" srcId="{B0623483-ADEC-B940-981F-D049D9D34E56}" destId="{5B8DD21E-9168-3547-B83A-80F707D118B9}" srcOrd="0" destOrd="0" presId="urn:microsoft.com/office/officeart/2005/8/layout/process4"/>
    <dgm:cxn modelId="{D32B732A-8137-9949-A332-45B4A62D331D}" type="presOf" srcId="{2713D524-3498-734A-8D76-458F7F5608A9}" destId="{6B047C64-0672-8241-8564-1128781269C8}" srcOrd="1" destOrd="0" presId="urn:microsoft.com/office/officeart/2005/8/layout/process4"/>
    <dgm:cxn modelId="{740AAA31-1ECC-8A43-BE4F-041D324B7530}" type="presOf" srcId="{27D28448-8F2F-A84E-BCC4-461A6D80D61E}" destId="{8B7E8662-4138-6446-AFFF-3B8BD4C7CDD4}" srcOrd="0" destOrd="0" presId="urn:microsoft.com/office/officeart/2005/8/layout/process4"/>
    <dgm:cxn modelId="{894E9435-8F08-E940-8672-BBB1DBE85537}" srcId="{0E032BB1-8C88-2140-B7B2-E1920090CD05}" destId="{27D28448-8F2F-A84E-BCC4-461A6D80D61E}" srcOrd="0" destOrd="0" parTransId="{FB3B2500-318F-C94A-A80A-5AC6AA50D3E8}" sibTransId="{0A7906F4-0D4F-D249-BF14-189432C04EE5}"/>
    <dgm:cxn modelId="{7A4C2C40-E6D7-1943-9F5B-D2DCFAEE6B48}" srcId="{D7EF3E14-41C8-BF49-8551-D589D939A2D5}" destId="{ED6645FB-7A3C-4E44-A62D-3AB02399E1B4}" srcOrd="2" destOrd="0" parTransId="{4D84217C-7E3F-2E42-B913-E69461F25AA4}" sibTransId="{EFF6DCF1-2708-7C42-9DCD-29290B232E59}"/>
    <dgm:cxn modelId="{23333640-BACA-164E-9ADD-354B415194F3}" srcId="{D922BDA7-0DDC-7C4C-8398-28253B1E8679}" destId="{B9359A3E-46F4-A649-881B-F720D61C04DB}" srcOrd="0" destOrd="0" parTransId="{1C0BB1EC-C9EF-E84A-AA3C-856EAB496924}" sibTransId="{3F8AF5A7-84FF-F941-B757-87437FEA4225}"/>
    <dgm:cxn modelId="{AF2B3048-5589-9C40-9A98-D163E2783BC6}" srcId="{D7EF3E14-41C8-BF49-8551-D589D939A2D5}" destId="{AA7A7393-4408-8A4D-99C8-84CCF3DA3769}" srcOrd="1" destOrd="0" parTransId="{04002F81-8927-1740-AE2D-350AAABEA27C}" sibTransId="{D05BC1D6-5405-E44E-9DD5-7FBF0DCEB747}"/>
    <dgm:cxn modelId="{3EE81C4B-CDF3-B442-8C04-CD843F342D30}" type="presOf" srcId="{D922BDA7-0DDC-7C4C-8398-28253B1E8679}" destId="{CE573260-2E3A-3244-80C9-1F3B409B61FC}" srcOrd="0" destOrd="0" presId="urn:microsoft.com/office/officeart/2005/8/layout/process4"/>
    <dgm:cxn modelId="{4DF6A256-00E6-904A-BE96-8135F5C57FDB}" type="presOf" srcId="{B0599306-040C-3A47-BB74-B7325B485D08}" destId="{817CB17E-9E67-6C42-B16C-9D231075A3A1}" srcOrd="0" destOrd="0" presId="urn:microsoft.com/office/officeart/2005/8/layout/process4"/>
    <dgm:cxn modelId="{42825259-745F-7A44-A607-9ABBA09D0462}" type="presOf" srcId="{AA7A7393-4408-8A4D-99C8-84CCF3DA3769}" destId="{F7D2B16F-D8CD-174B-B7F1-7BF09EB3EC14}" srcOrd="1" destOrd="0" presId="urn:microsoft.com/office/officeart/2005/8/layout/process4"/>
    <dgm:cxn modelId="{F2320061-33BE-0E4C-973A-AF5B61CD7F90}" type="presOf" srcId="{AA7A7393-4408-8A4D-99C8-84CCF3DA3769}" destId="{FB45DB79-7082-C849-919C-F9E0971CA1B8}" srcOrd="0" destOrd="0" presId="urn:microsoft.com/office/officeart/2005/8/layout/process4"/>
    <dgm:cxn modelId="{2E448D65-D444-524C-A970-9557BE2E213E}" type="presOf" srcId="{0E032BB1-8C88-2140-B7B2-E1920090CD05}" destId="{1C798D28-D57F-A844-869A-4D1ED010B963}" srcOrd="0" destOrd="0" presId="urn:microsoft.com/office/officeart/2005/8/layout/process4"/>
    <dgm:cxn modelId="{2F8F277B-4AF5-9F4D-A0CB-F6D411D43B7F}" type="presOf" srcId="{4C2DF52D-5010-6043-AA3B-16B2A030D6C1}" destId="{D0C46895-C249-3845-A985-4F28336E742E}" srcOrd="0" destOrd="0" presId="urn:microsoft.com/office/officeart/2005/8/layout/process4"/>
    <dgm:cxn modelId="{0DBB7B81-7B62-0E4A-B09F-921F16E71807}" type="presOf" srcId="{D922BDA7-0DDC-7C4C-8398-28253B1E8679}" destId="{E3C5895B-0361-BF4A-B5CC-5271B64F7D12}" srcOrd="1" destOrd="0" presId="urn:microsoft.com/office/officeart/2005/8/layout/process4"/>
    <dgm:cxn modelId="{B54C8B95-3AE4-1549-9F9C-DF3F61CF6821}" srcId="{D7EF3E14-41C8-BF49-8551-D589D939A2D5}" destId="{2713D524-3498-734A-8D76-458F7F5608A9}" srcOrd="3" destOrd="0" parTransId="{09F3325D-D73A-1F48-AD83-30FA6D1CA992}" sibTransId="{28AF3580-694D-4943-95E1-EA1111F7CDD4}"/>
    <dgm:cxn modelId="{85A776A1-DAB5-6440-85FC-82270E71EAE5}" type="presOf" srcId="{0E032BB1-8C88-2140-B7B2-E1920090CD05}" destId="{76BE2F36-8949-1F4D-9977-B773B534804B}" srcOrd="1" destOrd="0" presId="urn:microsoft.com/office/officeart/2005/8/layout/process4"/>
    <dgm:cxn modelId="{E5E593B7-88A9-9C47-A0E7-43244E967AEB}" type="presOf" srcId="{ED6645FB-7A3C-4E44-A62D-3AB02399E1B4}" destId="{A75000D0-F87A-5E49-8A84-EC1E47AF90D3}" srcOrd="1" destOrd="0" presId="urn:microsoft.com/office/officeart/2005/8/layout/process4"/>
    <dgm:cxn modelId="{293E91BF-2B29-FC45-96F1-8FD57FC05574}" srcId="{2713D524-3498-734A-8D76-458F7F5608A9}" destId="{B0599306-040C-3A47-BB74-B7325B485D08}" srcOrd="0" destOrd="0" parTransId="{4DD85D2A-1A48-C84F-96A0-DD5728C7B63F}" sibTransId="{FD46D787-369E-0B42-91E4-1896E4775C60}"/>
    <dgm:cxn modelId="{23F0E6C2-64E8-7C4A-90D8-3257330776B7}" srcId="{ED6645FB-7A3C-4E44-A62D-3AB02399E1B4}" destId="{B0623483-ADEC-B940-981F-D049D9D34E56}" srcOrd="0" destOrd="0" parTransId="{E4C28EDA-59A2-C941-A915-8B7ED59A2856}" sibTransId="{5439801E-00FD-B94C-AE53-C9471812EB06}"/>
    <dgm:cxn modelId="{80EF81D2-F8F0-E74C-921D-B66D73513905}" type="presOf" srcId="{2713D524-3498-734A-8D76-458F7F5608A9}" destId="{ACB0B316-45A2-1F43-A8F9-E92B96CCF321}" srcOrd="0" destOrd="0" presId="urn:microsoft.com/office/officeart/2005/8/layout/process4"/>
    <dgm:cxn modelId="{903E38DC-9C8E-A74C-95A9-557BDE95637F}" type="presOf" srcId="{B9359A3E-46F4-A649-881B-F720D61C04DB}" destId="{908BFFF6-DBE8-DA4D-AEF0-1A0CC7C8FC9F}" srcOrd="0" destOrd="0" presId="urn:microsoft.com/office/officeart/2005/8/layout/process4"/>
    <dgm:cxn modelId="{069B33F4-193D-E74B-8ADE-AECF0BEF78DD}" type="presOf" srcId="{ED6645FB-7A3C-4E44-A62D-3AB02399E1B4}" destId="{12B52AE3-A8D2-1E43-85C5-FC10903E218E}" srcOrd="0" destOrd="0" presId="urn:microsoft.com/office/officeart/2005/8/layout/process4"/>
    <dgm:cxn modelId="{E5D268F4-8A56-E643-8C24-41D9CEC2722F}" type="presOf" srcId="{D7EF3E14-41C8-BF49-8551-D589D939A2D5}" destId="{F8B2738D-D4C7-E744-B23C-B6F4C4EECA6A}" srcOrd="0" destOrd="0" presId="urn:microsoft.com/office/officeart/2005/8/layout/process4"/>
    <dgm:cxn modelId="{0B7619F7-F9DF-944F-B238-F32E72B70F94}" srcId="{AA7A7393-4408-8A4D-99C8-84CCF3DA3769}" destId="{4C2DF52D-5010-6043-AA3B-16B2A030D6C1}" srcOrd="0" destOrd="0" parTransId="{5B1719A3-6DD4-354F-82A5-B4768AF68263}" sibTransId="{0A1101DA-553F-EB47-86C4-D7E24139DE67}"/>
    <dgm:cxn modelId="{49749F97-B092-F041-86F8-08AAFE2B1B9F}" type="presParOf" srcId="{F8B2738D-D4C7-E744-B23C-B6F4C4EECA6A}" destId="{D497AE29-9BCE-E843-9A12-70F96576644F}" srcOrd="0" destOrd="0" presId="urn:microsoft.com/office/officeart/2005/8/layout/process4"/>
    <dgm:cxn modelId="{4B9E5788-D07F-4B4C-8C79-5E4750C73349}" type="presParOf" srcId="{D497AE29-9BCE-E843-9A12-70F96576644F}" destId="{CE573260-2E3A-3244-80C9-1F3B409B61FC}" srcOrd="0" destOrd="0" presId="urn:microsoft.com/office/officeart/2005/8/layout/process4"/>
    <dgm:cxn modelId="{B3FA1114-E15C-7447-B00E-67A6EE249EA9}" type="presParOf" srcId="{D497AE29-9BCE-E843-9A12-70F96576644F}" destId="{E3C5895B-0361-BF4A-B5CC-5271B64F7D12}" srcOrd="1" destOrd="0" presId="urn:microsoft.com/office/officeart/2005/8/layout/process4"/>
    <dgm:cxn modelId="{05DFE3B2-157D-C341-96C3-C8E250B7469A}" type="presParOf" srcId="{D497AE29-9BCE-E843-9A12-70F96576644F}" destId="{1BB87890-C657-9B40-9EE7-41B2DDC19747}" srcOrd="2" destOrd="0" presId="urn:microsoft.com/office/officeart/2005/8/layout/process4"/>
    <dgm:cxn modelId="{70DD788E-72A8-C540-8EE2-25FEEAD5C852}" type="presParOf" srcId="{1BB87890-C657-9B40-9EE7-41B2DDC19747}" destId="{908BFFF6-DBE8-DA4D-AEF0-1A0CC7C8FC9F}" srcOrd="0" destOrd="0" presId="urn:microsoft.com/office/officeart/2005/8/layout/process4"/>
    <dgm:cxn modelId="{E512338F-3384-8845-A161-FFD341D63217}" type="presParOf" srcId="{F8B2738D-D4C7-E744-B23C-B6F4C4EECA6A}" destId="{5B982E59-5384-A045-A67E-52ECA4B09779}" srcOrd="1" destOrd="0" presId="urn:microsoft.com/office/officeart/2005/8/layout/process4"/>
    <dgm:cxn modelId="{F6AD5DF8-F0EB-C74B-8E56-8AF5C949CB48}" type="presParOf" srcId="{F8B2738D-D4C7-E744-B23C-B6F4C4EECA6A}" destId="{5DBE97DD-DE99-B64A-986F-A2C546405FC9}" srcOrd="2" destOrd="0" presId="urn:microsoft.com/office/officeart/2005/8/layout/process4"/>
    <dgm:cxn modelId="{15A81082-0FDD-9B48-87FD-9ED884E3DA2C}" type="presParOf" srcId="{5DBE97DD-DE99-B64A-986F-A2C546405FC9}" destId="{ACB0B316-45A2-1F43-A8F9-E92B96CCF321}" srcOrd="0" destOrd="0" presId="urn:microsoft.com/office/officeart/2005/8/layout/process4"/>
    <dgm:cxn modelId="{681F3E9B-BB69-CD4B-9802-4EF84D057392}" type="presParOf" srcId="{5DBE97DD-DE99-B64A-986F-A2C546405FC9}" destId="{6B047C64-0672-8241-8564-1128781269C8}" srcOrd="1" destOrd="0" presId="urn:microsoft.com/office/officeart/2005/8/layout/process4"/>
    <dgm:cxn modelId="{E6A7DCCD-668B-B248-A015-554E7B7C0470}" type="presParOf" srcId="{5DBE97DD-DE99-B64A-986F-A2C546405FC9}" destId="{2A4C7D6B-74E3-964E-A34B-29DEE08A150C}" srcOrd="2" destOrd="0" presId="urn:microsoft.com/office/officeart/2005/8/layout/process4"/>
    <dgm:cxn modelId="{AA3F6834-F5E8-6A45-A5F1-894F1685FE81}" type="presParOf" srcId="{2A4C7D6B-74E3-964E-A34B-29DEE08A150C}" destId="{817CB17E-9E67-6C42-B16C-9D231075A3A1}" srcOrd="0" destOrd="0" presId="urn:microsoft.com/office/officeart/2005/8/layout/process4"/>
    <dgm:cxn modelId="{01D8F79B-F6CE-DD4B-9D9C-2EC613357D60}" type="presParOf" srcId="{F8B2738D-D4C7-E744-B23C-B6F4C4EECA6A}" destId="{B4AAA39A-3161-244E-9171-C247096FE541}" srcOrd="3" destOrd="0" presId="urn:microsoft.com/office/officeart/2005/8/layout/process4"/>
    <dgm:cxn modelId="{13123CBD-484B-7C48-AA2D-72BD547CF486}" type="presParOf" srcId="{F8B2738D-D4C7-E744-B23C-B6F4C4EECA6A}" destId="{D4CEA4F2-5D71-C74A-A44E-610970652245}" srcOrd="4" destOrd="0" presId="urn:microsoft.com/office/officeart/2005/8/layout/process4"/>
    <dgm:cxn modelId="{80F99B99-8B86-2B41-95C2-3BC0DD862979}" type="presParOf" srcId="{D4CEA4F2-5D71-C74A-A44E-610970652245}" destId="{12B52AE3-A8D2-1E43-85C5-FC10903E218E}" srcOrd="0" destOrd="0" presId="urn:microsoft.com/office/officeart/2005/8/layout/process4"/>
    <dgm:cxn modelId="{25E2AA6A-1BAB-A54C-A345-CCB66D250ED7}" type="presParOf" srcId="{D4CEA4F2-5D71-C74A-A44E-610970652245}" destId="{A75000D0-F87A-5E49-8A84-EC1E47AF90D3}" srcOrd="1" destOrd="0" presId="urn:microsoft.com/office/officeart/2005/8/layout/process4"/>
    <dgm:cxn modelId="{8709B8BA-0B56-4447-936B-9521AFD511A1}" type="presParOf" srcId="{D4CEA4F2-5D71-C74A-A44E-610970652245}" destId="{CCBFA8B3-723A-894A-83C7-6BF28AE1E974}" srcOrd="2" destOrd="0" presId="urn:microsoft.com/office/officeart/2005/8/layout/process4"/>
    <dgm:cxn modelId="{5C466081-8BD5-6D4B-A359-31B4CE9D11CD}" type="presParOf" srcId="{CCBFA8B3-723A-894A-83C7-6BF28AE1E974}" destId="{5B8DD21E-9168-3547-B83A-80F707D118B9}" srcOrd="0" destOrd="0" presId="urn:microsoft.com/office/officeart/2005/8/layout/process4"/>
    <dgm:cxn modelId="{EE11044D-2A15-D74A-A418-7B6C07F89395}" type="presParOf" srcId="{F8B2738D-D4C7-E744-B23C-B6F4C4EECA6A}" destId="{9319B0F9-74BC-E043-A1F1-32894E2043D7}" srcOrd="5" destOrd="0" presId="urn:microsoft.com/office/officeart/2005/8/layout/process4"/>
    <dgm:cxn modelId="{9261CC48-DFE6-EB45-8B87-64F0E75CD279}" type="presParOf" srcId="{F8B2738D-D4C7-E744-B23C-B6F4C4EECA6A}" destId="{AFF9A82E-0DEC-494F-90FE-CCA27961BDD7}" srcOrd="6" destOrd="0" presId="urn:microsoft.com/office/officeart/2005/8/layout/process4"/>
    <dgm:cxn modelId="{E15ED96F-FE3B-C54D-B42B-164B75CC2575}" type="presParOf" srcId="{AFF9A82E-0DEC-494F-90FE-CCA27961BDD7}" destId="{FB45DB79-7082-C849-919C-F9E0971CA1B8}" srcOrd="0" destOrd="0" presId="urn:microsoft.com/office/officeart/2005/8/layout/process4"/>
    <dgm:cxn modelId="{63798EEE-AAAC-D84E-BD3B-E8C36448E59D}" type="presParOf" srcId="{AFF9A82E-0DEC-494F-90FE-CCA27961BDD7}" destId="{F7D2B16F-D8CD-174B-B7F1-7BF09EB3EC14}" srcOrd="1" destOrd="0" presId="urn:microsoft.com/office/officeart/2005/8/layout/process4"/>
    <dgm:cxn modelId="{1A275AA2-AB85-E447-8237-EBD238394116}" type="presParOf" srcId="{AFF9A82E-0DEC-494F-90FE-CCA27961BDD7}" destId="{0E0A65B7-EBEC-944C-BBF7-4CE0D01A66D8}" srcOrd="2" destOrd="0" presId="urn:microsoft.com/office/officeart/2005/8/layout/process4"/>
    <dgm:cxn modelId="{51C0BE98-AA17-CB40-96BD-6DAFE6BA78CD}" type="presParOf" srcId="{0E0A65B7-EBEC-944C-BBF7-4CE0D01A66D8}" destId="{D0C46895-C249-3845-A985-4F28336E742E}" srcOrd="0" destOrd="0" presId="urn:microsoft.com/office/officeart/2005/8/layout/process4"/>
    <dgm:cxn modelId="{F6112795-677F-9D4B-9F70-8EE215AE2114}" type="presParOf" srcId="{F8B2738D-D4C7-E744-B23C-B6F4C4EECA6A}" destId="{6976C454-8A0F-6944-B04B-E6EC94E1FDAD}" srcOrd="7" destOrd="0" presId="urn:microsoft.com/office/officeart/2005/8/layout/process4"/>
    <dgm:cxn modelId="{F5F04DC2-9B4F-5F48-8E08-FBB51405B0F4}" type="presParOf" srcId="{F8B2738D-D4C7-E744-B23C-B6F4C4EECA6A}" destId="{6BD7E0DB-3AAA-5844-840D-17E2642C9053}" srcOrd="8" destOrd="0" presId="urn:microsoft.com/office/officeart/2005/8/layout/process4"/>
    <dgm:cxn modelId="{67F0CE4C-5EB0-9848-ADD2-1595AF549B47}" type="presParOf" srcId="{6BD7E0DB-3AAA-5844-840D-17E2642C9053}" destId="{1C798D28-D57F-A844-869A-4D1ED010B963}" srcOrd="0" destOrd="0" presId="urn:microsoft.com/office/officeart/2005/8/layout/process4"/>
    <dgm:cxn modelId="{FA7D021C-7FBF-314E-B804-2588C452F8AD}" type="presParOf" srcId="{6BD7E0DB-3AAA-5844-840D-17E2642C9053}" destId="{76BE2F36-8949-1F4D-9977-B773B534804B}" srcOrd="1" destOrd="0" presId="urn:microsoft.com/office/officeart/2005/8/layout/process4"/>
    <dgm:cxn modelId="{B2AC3C9A-C487-8742-8960-43BD22959CC3}" type="presParOf" srcId="{6BD7E0DB-3AAA-5844-840D-17E2642C9053}" destId="{D3D785AD-E2ED-C842-9B20-AAC0E01B9268}" srcOrd="2" destOrd="0" presId="urn:microsoft.com/office/officeart/2005/8/layout/process4"/>
    <dgm:cxn modelId="{A24257DB-CA77-4847-A25B-5F3B6B8D50F1}" type="presParOf" srcId="{D3D785AD-E2ED-C842-9B20-AAC0E01B9268}" destId="{8B7E8662-4138-6446-AFFF-3B8BD4C7CDD4}" srcOrd="0" destOrd="0" presId="urn:microsoft.com/office/officeart/2005/8/layout/process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C5895B-0361-BF4A-B5CC-5271B64F7D12}">
      <dsp:nvSpPr>
        <dsp:cNvPr id="0" name=""/>
        <dsp:cNvSpPr/>
      </dsp:nvSpPr>
      <dsp:spPr>
        <a:xfrm>
          <a:off x="0" y="4819961"/>
          <a:ext cx="4622799" cy="790754"/>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r>
            <a:rPr lang="en-US" sz="3600" kern="1200"/>
            <a:t>Engagement</a:t>
          </a:r>
          <a:endParaRPr lang="en-US" sz="3600" kern="1200" dirty="0"/>
        </a:p>
      </dsp:txBody>
      <dsp:txXfrm>
        <a:off x="0" y="4819961"/>
        <a:ext cx="4622799" cy="427007"/>
      </dsp:txXfrm>
    </dsp:sp>
    <dsp:sp modelId="{908BFFF6-DBE8-DA4D-AEF0-1A0CC7C8FC9F}">
      <dsp:nvSpPr>
        <dsp:cNvPr id="0" name=""/>
        <dsp:cNvSpPr/>
      </dsp:nvSpPr>
      <dsp:spPr>
        <a:xfrm>
          <a:off x="0" y="5231154"/>
          <a:ext cx="4622799" cy="363747"/>
        </a:xfrm>
        <a:prstGeom prst="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US" sz="2000" kern="1200" dirty="0"/>
            <a:t>Continuing growth</a:t>
          </a:r>
        </a:p>
      </dsp:txBody>
      <dsp:txXfrm>
        <a:off x="0" y="5231154"/>
        <a:ext cx="4622799" cy="363747"/>
      </dsp:txXfrm>
    </dsp:sp>
    <dsp:sp modelId="{6B047C64-0672-8241-8564-1128781269C8}">
      <dsp:nvSpPr>
        <dsp:cNvPr id="0" name=""/>
        <dsp:cNvSpPr/>
      </dsp:nvSpPr>
      <dsp:spPr>
        <a:xfrm rot="10800000">
          <a:off x="0" y="3615642"/>
          <a:ext cx="4622799" cy="1216180"/>
        </a:xfrm>
        <a:prstGeom prst="upArrowCallou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r>
            <a:rPr lang="en-US" sz="3600" kern="1200"/>
            <a:t>Commitment</a:t>
          </a:r>
          <a:endParaRPr lang="en-US" sz="3600" kern="1200" dirty="0"/>
        </a:p>
      </dsp:txBody>
      <dsp:txXfrm rot="-10800000">
        <a:off x="0" y="3615642"/>
        <a:ext cx="4622799" cy="426879"/>
      </dsp:txXfrm>
    </dsp:sp>
    <dsp:sp modelId="{817CB17E-9E67-6C42-B16C-9D231075A3A1}">
      <dsp:nvSpPr>
        <dsp:cNvPr id="0" name=""/>
        <dsp:cNvSpPr/>
      </dsp:nvSpPr>
      <dsp:spPr>
        <a:xfrm>
          <a:off x="0" y="4042521"/>
          <a:ext cx="4622799" cy="363638"/>
        </a:xfrm>
        <a:prstGeom prst="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US" sz="2000" kern="1200" dirty="0"/>
            <a:t>Implementation</a:t>
          </a:r>
        </a:p>
      </dsp:txBody>
      <dsp:txXfrm>
        <a:off x="0" y="4042521"/>
        <a:ext cx="4622799" cy="363638"/>
      </dsp:txXfrm>
    </dsp:sp>
    <dsp:sp modelId="{A75000D0-F87A-5E49-8A84-EC1E47AF90D3}">
      <dsp:nvSpPr>
        <dsp:cNvPr id="0" name=""/>
        <dsp:cNvSpPr/>
      </dsp:nvSpPr>
      <dsp:spPr>
        <a:xfrm rot="10800000">
          <a:off x="0" y="2411322"/>
          <a:ext cx="4622799" cy="1216180"/>
        </a:xfrm>
        <a:prstGeom prst="upArrowCallou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r>
            <a:rPr lang="en-US" sz="3600" kern="1200"/>
            <a:t>Identification</a:t>
          </a:r>
          <a:endParaRPr lang="en-US" sz="3600" kern="1200" dirty="0"/>
        </a:p>
      </dsp:txBody>
      <dsp:txXfrm rot="-10800000">
        <a:off x="0" y="2411322"/>
        <a:ext cx="4622799" cy="426879"/>
      </dsp:txXfrm>
    </dsp:sp>
    <dsp:sp modelId="{5B8DD21E-9168-3547-B83A-80F707D118B9}">
      <dsp:nvSpPr>
        <dsp:cNvPr id="0" name=""/>
        <dsp:cNvSpPr/>
      </dsp:nvSpPr>
      <dsp:spPr>
        <a:xfrm>
          <a:off x="0" y="2838202"/>
          <a:ext cx="4622799" cy="363638"/>
        </a:xfrm>
        <a:prstGeom prst="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29210" rIns="163576" bIns="29210" numCol="1" spcCol="1270" anchor="ctr" anchorCtr="0">
          <a:noAutofit/>
        </a:bodyPr>
        <a:lstStyle/>
        <a:p>
          <a:pPr marL="0" lvl="0" indent="0" algn="ctr" defTabSz="1022350">
            <a:lnSpc>
              <a:spcPct val="90000"/>
            </a:lnSpc>
            <a:spcBef>
              <a:spcPct val="0"/>
            </a:spcBef>
            <a:spcAft>
              <a:spcPct val="35000"/>
            </a:spcAft>
            <a:buNone/>
          </a:pPr>
          <a:r>
            <a:rPr lang="en-US" sz="2300" kern="1200" dirty="0"/>
            <a:t>Professional development</a:t>
          </a:r>
        </a:p>
      </dsp:txBody>
      <dsp:txXfrm>
        <a:off x="0" y="2838202"/>
        <a:ext cx="4622799" cy="363638"/>
      </dsp:txXfrm>
    </dsp:sp>
    <dsp:sp modelId="{F7D2B16F-D8CD-174B-B7F1-7BF09EB3EC14}">
      <dsp:nvSpPr>
        <dsp:cNvPr id="0" name=""/>
        <dsp:cNvSpPr/>
      </dsp:nvSpPr>
      <dsp:spPr>
        <a:xfrm rot="10800000">
          <a:off x="0" y="1207002"/>
          <a:ext cx="4622799" cy="1216180"/>
        </a:xfrm>
        <a:prstGeom prst="upArrowCallou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r>
            <a:rPr lang="en-US" sz="3600" kern="1200" dirty="0"/>
            <a:t>Persuasion</a:t>
          </a:r>
        </a:p>
      </dsp:txBody>
      <dsp:txXfrm rot="-10800000">
        <a:off x="0" y="1207002"/>
        <a:ext cx="4622799" cy="426879"/>
      </dsp:txXfrm>
    </dsp:sp>
    <dsp:sp modelId="{D0C46895-C249-3845-A985-4F28336E742E}">
      <dsp:nvSpPr>
        <dsp:cNvPr id="0" name=""/>
        <dsp:cNvSpPr/>
      </dsp:nvSpPr>
      <dsp:spPr>
        <a:xfrm>
          <a:off x="0" y="1633882"/>
          <a:ext cx="4622799" cy="363638"/>
        </a:xfrm>
        <a:prstGeom prst="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US" sz="2000" kern="1200" dirty="0"/>
            <a:t>Data &amp; faculty sharing</a:t>
          </a:r>
        </a:p>
      </dsp:txBody>
      <dsp:txXfrm>
        <a:off x="0" y="1633882"/>
        <a:ext cx="4622799" cy="363638"/>
      </dsp:txXfrm>
    </dsp:sp>
    <dsp:sp modelId="{76BE2F36-8949-1F4D-9977-B773B534804B}">
      <dsp:nvSpPr>
        <dsp:cNvPr id="0" name=""/>
        <dsp:cNvSpPr/>
      </dsp:nvSpPr>
      <dsp:spPr>
        <a:xfrm rot="10800000">
          <a:off x="0" y="0"/>
          <a:ext cx="4622799" cy="1216180"/>
        </a:xfrm>
        <a:prstGeom prst="upArrowCallou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r>
            <a:rPr lang="en-US" sz="3600" kern="1200"/>
            <a:t>Exposure</a:t>
          </a:r>
          <a:endParaRPr lang="en-US" sz="3600" kern="1200" dirty="0"/>
        </a:p>
      </dsp:txBody>
      <dsp:txXfrm rot="-10800000">
        <a:off x="0" y="0"/>
        <a:ext cx="4622799" cy="426879"/>
      </dsp:txXfrm>
    </dsp:sp>
    <dsp:sp modelId="{8B7E8662-4138-6446-AFFF-3B8BD4C7CDD4}">
      <dsp:nvSpPr>
        <dsp:cNvPr id="0" name=""/>
        <dsp:cNvSpPr/>
      </dsp:nvSpPr>
      <dsp:spPr>
        <a:xfrm>
          <a:off x="0" y="429562"/>
          <a:ext cx="4622799" cy="363638"/>
        </a:xfrm>
        <a:prstGeom prst="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US" sz="2000" kern="1200" dirty="0"/>
            <a:t>V&amp;C at Department Retreat</a:t>
          </a:r>
        </a:p>
      </dsp:txBody>
      <dsp:txXfrm>
        <a:off x="0" y="429562"/>
        <a:ext cx="4622799" cy="363638"/>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latin typeface="Arial" pitchFamily="80" charset="0"/>
                <a:ea typeface="ヒラギノ角ゴ Pro W3" pitchFamily="80" charset="-128"/>
                <a:cs typeface="ヒラギノ角ゴ Pro W3" pitchFamily="80"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0" hangingPunct="0">
              <a:defRPr sz="1200">
                <a:latin typeface="Arial" pitchFamily="80" charset="0"/>
                <a:ea typeface="ヒラギノ角ゴ Pro W3" pitchFamily="80" charset="-128"/>
                <a:cs typeface="ヒラギノ角ゴ Pro W3" pitchFamily="80" charset="-128"/>
              </a:defRPr>
            </a:lvl1pPr>
          </a:lstStyle>
          <a:p>
            <a:pPr>
              <a:defRPr/>
            </a:pPr>
            <a:fld id="{C97564E6-E6AA-4976-873A-630B84EA872D}" type="datetime1">
              <a:rPr lang="en-US"/>
              <a:pPr>
                <a:defRPr/>
              </a:pPr>
              <a:t>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0" hangingPunct="0">
              <a:defRPr sz="1200">
                <a:latin typeface="Arial" pitchFamily="80" charset="0"/>
                <a:ea typeface="ヒラギノ角ゴ Pro W3" pitchFamily="80" charset="-128"/>
                <a:cs typeface="ヒラギノ角ゴ Pro W3" pitchFamily="80"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0" hangingPunct="0">
              <a:defRPr sz="1200">
                <a:latin typeface="Arial" pitchFamily="80" charset="0"/>
                <a:ea typeface="ヒラギノ角ゴ Pro W3" pitchFamily="80" charset="-128"/>
                <a:cs typeface="ヒラギノ角ゴ Pro W3" pitchFamily="80" charset="-128"/>
              </a:defRPr>
            </a:lvl1pPr>
          </a:lstStyle>
          <a:p>
            <a:pPr>
              <a:defRPr/>
            </a:pPr>
            <a:fld id="{C84E0E38-E3FD-4F07-A4DE-C4A3E93072BA}" type="slidenum">
              <a:rPr lang="en-US"/>
              <a:pPr>
                <a:defRPr/>
              </a:pPr>
              <a:t>‹#›</a:t>
            </a:fld>
            <a:endParaRPr lang="en-US"/>
          </a:p>
        </p:txBody>
      </p:sp>
    </p:spTree>
    <p:extLst>
      <p:ext uri="{BB962C8B-B14F-4D97-AF65-F5344CB8AC3E}">
        <p14:creationId xmlns:p14="http://schemas.microsoft.com/office/powerpoint/2010/main" val="293749558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ＭＳ Ｐゴシック" pitchFamily="37"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mailto:Joann.Otto@wwu.edu"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a:ea typeface="ＭＳ Ｐゴシック" pitchFamily="43" charset="-128"/>
                <a:cs typeface="ＭＳ Ｐゴシック" pitchFamily="43" charset="-128"/>
              </a:rPr>
              <a:t>Photos should be at least 300dpi, but not more than 5-12 mgs each.  Your poster is set to be enlarged 200% so do not change the page size to fit another poster size.  </a:t>
            </a:r>
            <a:r>
              <a:rPr lang="en-US" baseline="0" dirty="0">
                <a:ea typeface="ＭＳ Ｐゴシック" pitchFamily="43" charset="-128"/>
                <a:cs typeface="ＭＳ Ｐゴシック" pitchFamily="43" charset="-128"/>
              </a:rPr>
              <a:t>Posters (</a:t>
            </a:r>
            <a:r>
              <a:rPr lang="en-US" dirty="0">
                <a:ea typeface="ＭＳ Ｐゴシック" pitchFamily="43" charset="-128"/>
                <a:cs typeface="ＭＳ Ｐゴシック" pitchFamily="43" charset="-128"/>
              </a:rPr>
              <a:t>3’ </a:t>
            </a:r>
            <a:r>
              <a:rPr lang="en-US" dirty="0" err="1">
                <a:ea typeface="ＭＳ Ｐゴシック" pitchFamily="43" charset="-128"/>
                <a:cs typeface="ＭＳ Ｐゴシック" pitchFamily="43" charset="-128"/>
              </a:rPr>
              <a:t>x</a:t>
            </a:r>
            <a:r>
              <a:rPr lang="en-US" dirty="0">
                <a:ea typeface="ＭＳ Ｐゴシック" pitchFamily="43" charset="-128"/>
                <a:cs typeface="ＭＳ Ｐゴシック" pitchFamily="43" charset="-128"/>
              </a:rPr>
              <a:t> 4’</a:t>
            </a:r>
            <a:r>
              <a:rPr lang="en-US" baseline="0" dirty="0">
                <a:ea typeface="ＭＳ Ｐゴシック" pitchFamily="43" charset="-128"/>
                <a:cs typeface="ＭＳ Ｐゴシック" pitchFamily="43" charset="-128"/>
              </a:rPr>
              <a:t>) will be printed </a:t>
            </a:r>
            <a:r>
              <a:rPr lang="en-US" baseline="0" dirty="0">
                <a:solidFill>
                  <a:srgbClr val="800000"/>
                </a:solidFill>
                <a:ea typeface="ＭＳ Ｐゴシック" pitchFamily="43" charset="-128"/>
                <a:cs typeface="ＭＳ Ｐゴシック" pitchFamily="43" charset="-128"/>
              </a:rPr>
              <a:t>at WWU </a:t>
            </a:r>
            <a:r>
              <a:rPr lang="en-US" baseline="0" dirty="0">
                <a:ea typeface="ＭＳ Ｐゴシック" pitchFamily="43" charset="-128"/>
                <a:cs typeface="ＭＳ Ｐゴシック" pitchFamily="43" charset="-128"/>
              </a:rPr>
              <a:t>using the same purchase order at the same time.  Please email your poster as a PPT file to by Joann Otto at WWU </a:t>
            </a:r>
            <a:r>
              <a:rPr lang="en-US" baseline="0">
                <a:ea typeface="ＭＳ Ｐゴシック" pitchFamily="43" charset="-128"/>
                <a:cs typeface="ＭＳ Ｐゴシック" pitchFamily="43" charset="-128"/>
              </a:rPr>
              <a:t>by Friday, </a:t>
            </a:r>
            <a:r>
              <a:rPr lang="en-US" baseline="0" dirty="0">
                <a:ea typeface="ＭＳ Ｐゴシック" pitchFamily="43" charset="-128"/>
                <a:cs typeface="ＭＳ Ｐゴシック" pitchFamily="43" charset="-128"/>
              </a:rPr>
              <a:t>April 21, 2017, by 5 pm.   </a:t>
            </a:r>
            <a:r>
              <a:rPr lang="en-US" dirty="0">
                <a:ea typeface="ＭＳ Ｐゴシック" pitchFamily="43" charset="-128"/>
                <a:cs typeface="ＭＳ Ｐゴシック" pitchFamily="43" charset="-128"/>
              </a:rPr>
              <a:t>Please</a:t>
            </a:r>
            <a:r>
              <a:rPr lang="en-US" baseline="0" dirty="0">
                <a:ea typeface="ＭＳ Ｐゴシック" pitchFamily="43" charset="-128"/>
                <a:cs typeface="ＭＳ Ｐゴシック" pitchFamily="43" charset="-128"/>
              </a:rPr>
              <a:t> contact Joann Otto (</a:t>
            </a:r>
            <a:r>
              <a:rPr lang="en-US" sz="1200" u="sng" kern="1200" dirty="0">
                <a:solidFill>
                  <a:schemeClr val="tx1"/>
                </a:solidFill>
                <a:latin typeface="+mn-lt"/>
                <a:ea typeface="ＭＳ Ｐゴシック" pitchFamily="37" charset="-128"/>
                <a:cs typeface="ＭＳ Ｐゴシック" pitchFamily="37" charset="-128"/>
                <a:hlinkClick r:id="rId3"/>
              </a:rPr>
              <a:t>Joann.Otto@wwu.edu</a:t>
            </a:r>
            <a:r>
              <a:rPr lang="en-US" sz="1200" u="none" kern="1200" dirty="0">
                <a:solidFill>
                  <a:schemeClr val="tx1"/>
                </a:solidFill>
                <a:latin typeface="+mn-lt"/>
                <a:ea typeface="ＭＳ Ｐゴシック" pitchFamily="37" charset="-128"/>
                <a:cs typeface="ＭＳ Ｐゴシック" pitchFamily="37" charset="-128"/>
              </a:rPr>
              <a:t>)</a:t>
            </a:r>
            <a:r>
              <a:rPr lang="en-US" sz="1200" u="none" kern="1200" baseline="0" dirty="0">
                <a:solidFill>
                  <a:schemeClr val="tx1"/>
                </a:solidFill>
                <a:latin typeface="+mn-lt"/>
                <a:ea typeface="ＭＳ Ｐゴシック" pitchFamily="37" charset="-128"/>
                <a:cs typeface="ＭＳ Ｐゴシック" pitchFamily="37" charset="-128"/>
              </a:rPr>
              <a:t> </a:t>
            </a:r>
            <a:r>
              <a:rPr lang="en-US" baseline="0" dirty="0">
                <a:ea typeface="ＭＳ Ｐゴシック" pitchFamily="43" charset="-128"/>
                <a:cs typeface="ＭＳ Ｐゴシック" pitchFamily="43" charset="-128"/>
              </a:rPr>
              <a:t>with questions about poster printing.  </a:t>
            </a:r>
            <a:r>
              <a:rPr lang="en-US" b="0" baseline="0" dirty="0">
                <a:solidFill>
                  <a:srgbClr val="800000"/>
                </a:solidFill>
                <a:ea typeface="ＭＳ Ｐゴシック" pitchFamily="43" charset="-128"/>
                <a:cs typeface="ＭＳ Ｐゴシック" pitchFamily="43" charset="-128"/>
              </a:rPr>
              <a:t>Also please put your institution </a:t>
            </a:r>
            <a:r>
              <a:rPr lang="en-US" b="1" baseline="0" dirty="0">
                <a:solidFill>
                  <a:srgbClr val="800000"/>
                </a:solidFill>
                <a:ea typeface="ＭＳ Ｐゴシック" pitchFamily="43" charset="-128"/>
                <a:cs typeface="ＭＳ Ｐゴシック" pitchFamily="43" charset="-128"/>
              </a:rPr>
              <a:t>“logo” </a:t>
            </a:r>
            <a:r>
              <a:rPr lang="en-US" b="0" baseline="0" dirty="0">
                <a:solidFill>
                  <a:srgbClr val="800000"/>
                </a:solidFill>
                <a:ea typeface="ＭＳ Ｐゴシック" pitchFamily="43" charset="-128"/>
                <a:cs typeface="ＭＳ Ｐゴシック" pitchFamily="43" charset="-128"/>
              </a:rPr>
              <a:t>on your poster.  </a:t>
            </a:r>
            <a:endParaRPr lang="en-US" b="0" dirty="0">
              <a:solidFill>
                <a:srgbClr val="800000"/>
              </a:solidFill>
              <a:ea typeface="ＭＳ Ｐゴシック" pitchFamily="43" charset="-128"/>
              <a:cs typeface="ＭＳ Ｐゴシック" pitchFamily="43" charset="-128"/>
            </a:endParaRPr>
          </a:p>
          <a:p>
            <a:pPr eaLnBrk="1" hangingPunct="1"/>
            <a:r>
              <a:rPr lang="en-US" u="none" dirty="0">
                <a:ea typeface="ＭＳ Ｐゴシック" pitchFamily="43" charset="-128"/>
                <a:cs typeface="ＭＳ Ｐゴシック" pitchFamily="43" charset="-128"/>
              </a:rPr>
              <a:t>Please note that</a:t>
            </a:r>
            <a:r>
              <a:rPr lang="en-US" u="none" baseline="0" dirty="0">
                <a:ea typeface="ＭＳ Ｐゴシック" pitchFamily="43" charset="-128"/>
                <a:cs typeface="ＭＳ Ｐゴシック" pitchFamily="43" charset="-128"/>
              </a:rPr>
              <a:t> this template is provided to simplify your effort to prepare a poster for the NW Biology meeting.  </a:t>
            </a:r>
            <a:r>
              <a:rPr lang="en-US" dirty="0">
                <a:ea typeface="ＭＳ Ｐゴシック" pitchFamily="43" charset="-128"/>
                <a:cs typeface="ＭＳ Ｐゴシック" pitchFamily="43" charset="-128"/>
              </a:rPr>
              <a:t>You can change the font size, colors, column widths,</a:t>
            </a:r>
            <a:r>
              <a:rPr lang="en-US" baseline="0" dirty="0">
                <a:ea typeface="ＭＳ Ｐゴシック" pitchFamily="43" charset="-128"/>
                <a:cs typeface="ＭＳ Ｐゴシック" pitchFamily="43" charset="-128"/>
              </a:rPr>
              <a:t> add photos, institutional logos, graphics, etc</a:t>
            </a:r>
            <a:r>
              <a:rPr lang="en-US" dirty="0">
                <a:ea typeface="ＭＳ Ｐゴシック" pitchFamily="43" charset="-128"/>
                <a:cs typeface="ＭＳ Ｐゴシック" pitchFamily="43" charset="-128"/>
              </a:rPr>
              <a:t>.</a:t>
            </a:r>
            <a:r>
              <a:rPr lang="en-US" baseline="0" dirty="0">
                <a:ea typeface="ＭＳ Ｐゴシック" pitchFamily="43" charset="-128"/>
                <a:cs typeface="ＭＳ Ｐゴシック" pitchFamily="43" charset="-128"/>
              </a:rPr>
              <a:t>  This</a:t>
            </a:r>
            <a:r>
              <a:rPr lang="en-US" dirty="0">
                <a:ea typeface="ＭＳ Ｐゴシック" pitchFamily="43" charset="-128"/>
                <a:cs typeface="ＭＳ Ｐゴシック" pitchFamily="43" charset="-128"/>
              </a:rPr>
              <a:t> template can also be used as a starting</a:t>
            </a:r>
            <a:r>
              <a:rPr lang="en-US" baseline="0" dirty="0">
                <a:ea typeface="ＭＳ Ｐゴシック" pitchFamily="43" charset="-128"/>
                <a:cs typeface="ＭＳ Ｐゴシック" pitchFamily="43" charset="-128"/>
              </a:rPr>
              <a:t> point and you can be as creative as you want in your poster.  However, we would like to have all of the posters the same size and we will be printed at the same time, at the same print shop in order to easily pay for printing with one purchase order.</a:t>
            </a:r>
            <a:endParaRPr lang="en-US" dirty="0">
              <a:ea typeface="ＭＳ Ｐゴシック" pitchFamily="43" charset="-128"/>
              <a:cs typeface="ＭＳ Ｐゴシック" pitchFamily="43" charset="-128"/>
            </a:endParaRPr>
          </a:p>
          <a:p>
            <a:pPr eaLnBrk="1" hangingPunct="1">
              <a:spcBef>
                <a:spcPct val="0"/>
              </a:spcBef>
            </a:pPr>
            <a:endParaRPr lang="en-US" dirty="0">
              <a:ea typeface="ＭＳ Ｐゴシック" pitchFamily="43" charset="-128"/>
              <a:cs typeface="ＭＳ Ｐゴシック" pitchFamily="43" charset="-128"/>
            </a:endParaRPr>
          </a:p>
        </p:txBody>
      </p:sp>
      <p:sp>
        <p:nvSpPr>
          <p:cNvPr id="15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9C208E4-B987-4B62-B5BE-FC5AEB15C575}" type="slidenum">
              <a:rPr lang="en-US" smtClean="0">
                <a:latin typeface="Arial" pitchFamily="43" charset="0"/>
                <a:ea typeface="ヒラギノ角ゴ Pro W3" pitchFamily="43" charset="-128"/>
                <a:cs typeface="ヒラギノ角ゴ Pro W3" pitchFamily="43" charset="-128"/>
              </a:rPr>
              <a:pPr/>
              <a:t>1</a:t>
            </a:fld>
            <a:endParaRPr lang="en-US">
              <a:latin typeface="Arial" pitchFamily="43" charset="0"/>
              <a:ea typeface="ヒラギノ角ゴ Pro W3" pitchFamily="43" charset="-128"/>
              <a:cs typeface="ヒラギノ角ゴ Pro W3" pitchFamily="43" charset="-128"/>
            </a:endParaRPr>
          </a:p>
        </p:txBody>
      </p:sp>
    </p:spTree>
    <p:extLst>
      <p:ext uri="{BB962C8B-B14F-4D97-AF65-F5344CB8AC3E}">
        <p14:creationId xmlns:p14="http://schemas.microsoft.com/office/powerpoint/2010/main" val="2111682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6238" y="5113338"/>
            <a:ext cx="18653125" cy="3527425"/>
          </a:xfrm>
        </p:spPr>
        <p:txBody>
          <a:bodyPr/>
          <a:lstStyle/>
          <a:p>
            <a:r>
              <a:rPr lang="en-US"/>
              <a:t>Click to edit Master title style</a:t>
            </a:r>
          </a:p>
        </p:txBody>
      </p:sp>
      <p:sp>
        <p:nvSpPr>
          <p:cNvPr id="3" name="Subtitle 2"/>
          <p:cNvSpPr>
            <a:spLocks noGrp="1"/>
          </p:cNvSpPr>
          <p:nvPr>
            <p:ph type="subTitle" idx="1"/>
          </p:nvPr>
        </p:nvSpPr>
        <p:spPr>
          <a:xfrm>
            <a:off x="3292475" y="9326563"/>
            <a:ext cx="15360650" cy="42068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3EC07F0-3DD3-4705-BD11-A1888B0E051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099E753-1488-4213-810A-F2061EF5DF2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636875" y="1463675"/>
            <a:ext cx="4662488" cy="131667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46238" y="1463675"/>
            <a:ext cx="13838237" cy="131667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A1DF47A-8D7F-4D76-9848-96366767900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9B2CFB-B616-43A5-B482-A05C1B7C72B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0" y="10575925"/>
            <a:ext cx="18653125" cy="32702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733550" y="6975475"/>
            <a:ext cx="18653125" cy="36004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1A27F46-08AA-44E8-AD69-28F2EE99C3D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46238" y="4754563"/>
            <a:ext cx="9250362" cy="9875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1049000" y="4754563"/>
            <a:ext cx="9250363" cy="9875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69586F8-B481-4C71-8A22-C38EEBAB66C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96963" y="658813"/>
            <a:ext cx="19751675" cy="2743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96963" y="3684588"/>
            <a:ext cx="9696450"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6963" y="5219700"/>
            <a:ext cx="9696450"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1147425" y="3684588"/>
            <a:ext cx="9701213"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1147425" y="5219700"/>
            <a:ext cx="9701213"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0CD191E-BA14-44BC-B743-EA9EDD09F47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6F1F115-4A1C-4123-8838-C043297FE48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5CFEF57-4C30-4168-A723-C4CE7F1AC80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6963" y="655638"/>
            <a:ext cx="7219950" cy="27892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8580438" y="655638"/>
            <a:ext cx="12268200" cy="140477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96963" y="3444875"/>
            <a:ext cx="7219950" cy="11258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B4127F9-870D-4346-A09B-319DA7F412E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2125" y="11522075"/>
            <a:ext cx="13166725" cy="135890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4302125" y="1470025"/>
            <a:ext cx="13166725" cy="98758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4302125" y="12880975"/>
            <a:ext cx="13166725" cy="19319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AC3C5F7-0E08-4FD9-A356-0746C7DE001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46238" y="1463675"/>
            <a:ext cx="18653125" cy="2743200"/>
          </a:xfrm>
          <a:prstGeom prst="rect">
            <a:avLst/>
          </a:prstGeom>
          <a:noFill/>
          <a:ln w="9525">
            <a:noFill/>
            <a:miter lim="800000"/>
            <a:headEnd/>
            <a:tailEnd/>
          </a:ln>
        </p:spPr>
        <p:txBody>
          <a:bodyPr vert="horz" wrap="square" lIns="219456" tIns="109728" rIns="219456" bIns="10972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646238" y="4754563"/>
            <a:ext cx="18653125" cy="9875837"/>
          </a:xfrm>
          <a:prstGeom prst="rect">
            <a:avLst/>
          </a:prstGeom>
          <a:noFill/>
          <a:ln w="9525">
            <a:noFill/>
            <a:miter lim="800000"/>
            <a:headEnd/>
            <a:tailEnd/>
          </a:ln>
        </p:spPr>
        <p:txBody>
          <a:bodyPr vert="horz" wrap="square" lIns="219456" tIns="109728" rIns="219456" bIns="10972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1646238" y="14995525"/>
            <a:ext cx="4572000" cy="1098550"/>
          </a:xfrm>
          <a:prstGeom prst="rect">
            <a:avLst/>
          </a:prstGeom>
          <a:noFill/>
          <a:ln w="9525">
            <a:noFill/>
            <a:miter lim="800000"/>
            <a:headEnd/>
            <a:tailEnd/>
          </a:ln>
        </p:spPr>
        <p:txBody>
          <a:bodyPr vert="horz" wrap="square" lIns="219456" tIns="109728" rIns="219456" bIns="109728" numCol="1" anchor="t" anchorCtr="0" compatLnSpc="1">
            <a:prstTxWarp prst="textNoShape">
              <a:avLst/>
            </a:prstTxWarp>
          </a:bodyPr>
          <a:lstStyle>
            <a:lvl1pPr eaLnBrk="0" hangingPunct="0">
              <a:defRPr sz="3400">
                <a:latin typeface="Arial" pitchFamily="37" charset="0"/>
                <a:ea typeface="ヒラギノ角ゴ Pro W3" pitchFamily="37" charset="-128"/>
                <a:cs typeface="ヒラギノ角ゴ Pro W3" pitchFamily="37" charset="-128"/>
              </a:defRPr>
            </a:lvl1pPr>
          </a:lstStyle>
          <a:p>
            <a:pPr>
              <a:defRPr/>
            </a:pPr>
            <a:endParaRPr lang="en-US"/>
          </a:p>
        </p:txBody>
      </p:sp>
      <p:sp>
        <p:nvSpPr>
          <p:cNvPr id="1029" name="Rectangle 5"/>
          <p:cNvSpPr>
            <a:spLocks noGrp="1" noChangeArrowheads="1"/>
          </p:cNvSpPr>
          <p:nvPr>
            <p:ph type="ftr" sz="quarter" idx="3"/>
          </p:nvPr>
        </p:nvSpPr>
        <p:spPr bwMode="auto">
          <a:xfrm>
            <a:off x="7497763" y="14995525"/>
            <a:ext cx="6950075" cy="1098550"/>
          </a:xfrm>
          <a:prstGeom prst="rect">
            <a:avLst/>
          </a:prstGeom>
          <a:noFill/>
          <a:ln w="9525">
            <a:noFill/>
            <a:miter lim="800000"/>
            <a:headEnd/>
            <a:tailEnd/>
          </a:ln>
        </p:spPr>
        <p:txBody>
          <a:bodyPr vert="horz" wrap="square" lIns="219456" tIns="109728" rIns="219456" bIns="109728" numCol="1" anchor="t" anchorCtr="0" compatLnSpc="1">
            <a:prstTxWarp prst="textNoShape">
              <a:avLst/>
            </a:prstTxWarp>
          </a:bodyPr>
          <a:lstStyle>
            <a:lvl1pPr algn="ctr" eaLnBrk="0" hangingPunct="0">
              <a:defRPr sz="3400">
                <a:latin typeface="Arial" pitchFamily="37" charset="0"/>
                <a:ea typeface="ヒラギノ角ゴ Pro W3" pitchFamily="37" charset="-128"/>
                <a:cs typeface="ヒラギノ角ゴ Pro W3" pitchFamily="37" charset="-128"/>
              </a:defRPr>
            </a:lvl1pPr>
          </a:lstStyle>
          <a:p>
            <a:pPr>
              <a:defRPr/>
            </a:pPr>
            <a:endParaRPr lang="en-US"/>
          </a:p>
        </p:txBody>
      </p:sp>
      <p:sp>
        <p:nvSpPr>
          <p:cNvPr id="1030" name="Rectangle 6"/>
          <p:cNvSpPr>
            <a:spLocks noGrp="1" noChangeArrowheads="1"/>
          </p:cNvSpPr>
          <p:nvPr>
            <p:ph type="sldNum" sz="quarter" idx="4"/>
          </p:nvPr>
        </p:nvSpPr>
        <p:spPr bwMode="auto">
          <a:xfrm>
            <a:off x="15727363" y="14995525"/>
            <a:ext cx="4572000" cy="1098550"/>
          </a:xfrm>
          <a:prstGeom prst="rect">
            <a:avLst/>
          </a:prstGeom>
          <a:noFill/>
          <a:ln w="9525">
            <a:noFill/>
            <a:miter lim="800000"/>
            <a:headEnd/>
            <a:tailEnd/>
          </a:ln>
        </p:spPr>
        <p:txBody>
          <a:bodyPr vert="horz" wrap="square" lIns="219456" tIns="109728" rIns="219456" bIns="109728" numCol="1" anchor="t" anchorCtr="0" compatLnSpc="1">
            <a:prstTxWarp prst="textNoShape">
              <a:avLst/>
            </a:prstTxWarp>
          </a:bodyPr>
          <a:lstStyle>
            <a:lvl1pPr algn="r" eaLnBrk="0" hangingPunct="0">
              <a:defRPr sz="3400">
                <a:latin typeface="Arial" pitchFamily="37" charset="0"/>
                <a:ea typeface="ヒラギノ角ゴ Pro W3" pitchFamily="37" charset="-128"/>
                <a:cs typeface="ヒラギノ角ゴ Pro W3" pitchFamily="37" charset="-128"/>
              </a:defRPr>
            </a:lvl1pPr>
          </a:lstStyle>
          <a:p>
            <a:pPr>
              <a:defRPr/>
            </a:pPr>
            <a:fld id="{5A323FBB-2280-45A0-8DBA-993A10FFB7A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3925" rtl="0" eaLnBrk="0" fontAlgn="base" hangingPunct="0">
        <a:spcBef>
          <a:spcPct val="0"/>
        </a:spcBef>
        <a:spcAft>
          <a:spcPct val="0"/>
        </a:spcAft>
        <a:defRPr sz="10600">
          <a:solidFill>
            <a:schemeClr val="tx2"/>
          </a:solidFill>
          <a:latin typeface="+mj-lt"/>
          <a:ea typeface="+mj-ea"/>
          <a:cs typeface="+mj-cs"/>
        </a:defRPr>
      </a:lvl1pPr>
      <a:lvl2pPr algn="ctr" defTabSz="2193925" rtl="0" eaLnBrk="0" fontAlgn="base" hangingPunct="0">
        <a:spcBef>
          <a:spcPct val="0"/>
        </a:spcBef>
        <a:spcAft>
          <a:spcPct val="0"/>
        </a:spcAft>
        <a:defRPr sz="10600">
          <a:solidFill>
            <a:schemeClr val="tx2"/>
          </a:solidFill>
          <a:latin typeface="Arial" pitchFamily="80" charset="0"/>
          <a:ea typeface="ヒラギノ角ゴ Pro W3" pitchFamily="80" charset="-128"/>
          <a:cs typeface="ヒラギノ角ゴ Pro W3" pitchFamily="80" charset="-128"/>
        </a:defRPr>
      </a:lvl2pPr>
      <a:lvl3pPr algn="ctr" defTabSz="2193925" rtl="0" eaLnBrk="0" fontAlgn="base" hangingPunct="0">
        <a:spcBef>
          <a:spcPct val="0"/>
        </a:spcBef>
        <a:spcAft>
          <a:spcPct val="0"/>
        </a:spcAft>
        <a:defRPr sz="10600">
          <a:solidFill>
            <a:schemeClr val="tx2"/>
          </a:solidFill>
          <a:latin typeface="Arial" pitchFamily="80" charset="0"/>
          <a:ea typeface="ヒラギノ角ゴ Pro W3" pitchFamily="80" charset="-128"/>
          <a:cs typeface="ヒラギノ角ゴ Pro W3" pitchFamily="80" charset="-128"/>
        </a:defRPr>
      </a:lvl3pPr>
      <a:lvl4pPr algn="ctr" defTabSz="2193925" rtl="0" eaLnBrk="0" fontAlgn="base" hangingPunct="0">
        <a:spcBef>
          <a:spcPct val="0"/>
        </a:spcBef>
        <a:spcAft>
          <a:spcPct val="0"/>
        </a:spcAft>
        <a:defRPr sz="10600">
          <a:solidFill>
            <a:schemeClr val="tx2"/>
          </a:solidFill>
          <a:latin typeface="Arial" pitchFamily="80" charset="0"/>
          <a:ea typeface="ヒラギノ角ゴ Pro W3" pitchFamily="80" charset="-128"/>
          <a:cs typeface="ヒラギノ角ゴ Pro W3" pitchFamily="80" charset="-128"/>
        </a:defRPr>
      </a:lvl4pPr>
      <a:lvl5pPr algn="ctr" defTabSz="2193925" rtl="0" eaLnBrk="0" fontAlgn="base" hangingPunct="0">
        <a:spcBef>
          <a:spcPct val="0"/>
        </a:spcBef>
        <a:spcAft>
          <a:spcPct val="0"/>
        </a:spcAft>
        <a:defRPr sz="10600">
          <a:solidFill>
            <a:schemeClr val="tx2"/>
          </a:solidFill>
          <a:latin typeface="Arial" pitchFamily="80" charset="0"/>
          <a:ea typeface="ヒラギノ角ゴ Pro W3" pitchFamily="80" charset="-128"/>
          <a:cs typeface="ヒラギノ角ゴ Pro W3" pitchFamily="80" charset="-128"/>
        </a:defRPr>
      </a:lvl5pPr>
      <a:lvl6pPr marL="457200" algn="ctr" defTabSz="2193925" rtl="0" fontAlgn="base">
        <a:spcBef>
          <a:spcPct val="0"/>
        </a:spcBef>
        <a:spcAft>
          <a:spcPct val="0"/>
        </a:spcAft>
        <a:defRPr sz="10600">
          <a:solidFill>
            <a:schemeClr val="tx2"/>
          </a:solidFill>
          <a:latin typeface="Arial" pitchFamily="80" charset="0"/>
          <a:ea typeface="ヒラギノ角ゴ Pro W3" pitchFamily="80" charset="-128"/>
          <a:cs typeface="ヒラギノ角ゴ Pro W3" pitchFamily="80" charset="-128"/>
        </a:defRPr>
      </a:lvl6pPr>
      <a:lvl7pPr marL="914400" algn="ctr" defTabSz="2193925" rtl="0" fontAlgn="base">
        <a:spcBef>
          <a:spcPct val="0"/>
        </a:spcBef>
        <a:spcAft>
          <a:spcPct val="0"/>
        </a:spcAft>
        <a:defRPr sz="10600">
          <a:solidFill>
            <a:schemeClr val="tx2"/>
          </a:solidFill>
          <a:latin typeface="Arial" pitchFamily="80" charset="0"/>
          <a:ea typeface="ヒラギノ角ゴ Pro W3" pitchFamily="80" charset="-128"/>
          <a:cs typeface="ヒラギノ角ゴ Pro W3" pitchFamily="80" charset="-128"/>
        </a:defRPr>
      </a:lvl7pPr>
      <a:lvl8pPr marL="1371600" algn="ctr" defTabSz="2193925" rtl="0" fontAlgn="base">
        <a:spcBef>
          <a:spcPct val="0"/>
        </a:spcBef>
        <a:spcAft>
          <a:spcPct val="0"/>
        </a:spcAft>
        <a:defRPr sz="10600">
          <a:solidFill>
            <a:schemeClr val="tx2"/>
          </a:solidFill>
          <a:latin typeface="Arial" pitchFamily="80" charset="0"/>
          <a:ea typeface="ヒラギノ角ゴ Pro W3" pitchFamily="80" charset="-128"/>
          <a:cs typeface="ヒラギノ角ゴ Pro W3" pitchFamily="80" charset="-128"/>
        </a:defRPr>
      </a:lvl8pPr>
      <a:lvl9pPr marL="1828800" algn="ctr" defTabSz="2193925" rtl="0" fontAlgn="base">
        <a:spcBef>
          <a:spcPct val="0"/>
        </a:spcBef>
        <a:spcAft>
          <a:spcPct val="0"/>
        </a:spcAft>
        <a:defRPr sz="10600">
          <a:solidFill>
            <a:schemeClr val="tx2"/>
          </a:solidFill>
          <a:latin typeface="Arial" pitchFamily="80" charset="0"/>
          <a:ea typeface="ヒラギノ角ゴ Pro W3" pitchFamily="80" charset="-128"/>
          <a:cs typeface="ヒラギノ角ゴ Pro W3" pitchFamily="80" charset="-128"/>
        </a:defRPr>
      </a:lvl9pPr>
    </p:titleStyle>
    <p:bodyStyle>
      <a:lvl1pPr marL="822325" indent="-822325" algn="l" defTabSz="2193925" rtl="0" eaLnBrk="0" fontAlgn="base" hangingPunct="0">
        <a:spcBef>
          <a:spcPct val="20000"/>
        </a:spcBef>
        <a:spcAft>
          <a:spcPct val="0"/>
        </a:spcAft>
        <a:buChar char="•"/>
        <a:defRPr sz="7700">
          <a:solidFill>
            <a:schemeClr val="tx1"/>
          </a:solidFill>
          <a:latin typeface="+mn-lt"/>
          <a:ea typeface="+mn-ea"/>
          <a:cs typeface="+mn-cs"/>
        </a:defRPr>
      </a:lvl1pPr>
      <a:lvl2pPr marL="1782763" indent="-685800" algn="l" defTabSz="2193925" rtl="0" eaLnBrk="0" fontAlgn="base" hangingPunct="0">
        <a:spcBef>
          <a:spcPct val="20000"/>
        </a:spcBef>
        <a:spcAft>
          <a:spcPct val="0"/>
        </a:spcAft>
        <a:buChar char="–"/>
        <a:defRPr sz="6700">
          <a:solidFill>
            <a:schemeClr val="tx1"/>
          </a:solidFill>
          <a:latin typeface="+mn-lt"/>
          <a:ea typeface="+mn-ea"/>
          <a:cs typeface="+mn-cs"/>
        </a:defRPr>
      </a:lvl2pPr>
      <a:lvl3pPr marL="2743200" indent="-549275" algn="l" defTabSz="2193925" rtl="0" eaLnBrk="0" fontAlgn="base" hangingPunct="0">
        <a:spcBef>
          <a:spcPct val="20000"/>
        </a:spcBef>
        <a:spcAft>
          <a:spcPct val="0"/>
        </a:spcAft>
        <a:buChar char="•"/>
        <a:defRPr sz="5800">
          <a:solidFill>
            <a:schemeClr val="tx1"/>
          </a:solidFill>
          <a:latin typeface="+mn-lt"/>
          <a:ea typeface="+mn-ea"/>
          <a:cs typeface="+mn-cs"/>
        </a:defRPr>
      </a:lvl3pPr>
      <a:lvl4pPr marL="3840163" indent="-547688" algn="l" defTabSz="2193925" rtl="0" eaLnBrk="0" fontAlgn="base" hangingPunct="0">
        <a:spcBef>
          <a:spcPct val="20000"/>
        </a:spcBef>
        <a:spcAft>
          <a:spcPct val="0"/>
        </a:spcAft>
        <a:buChar char="–"/>
        <a:defRPr sz="4800">
          <a:solidFill>
            <a:schemeClr val="tx1"/>
          </a:solidFill>
          <a:latin typeface="+mn-lt"/>
          <a:ea typeface="+mn-ea"/>
          <a:cs typeface="+mn-cs"/>
        </a:defRPr>
      </a:lvl4pPr>
      <a:lvl5pPr marL="4937125" indent="-547688" algn="l" defTabSz="2193925" rtl="0" eaLnBrk="0" fontAlgn="base" hangingPunct="0">
        <a:spcBef>
          <a:spcPct val="20000"/>
        </a:spcBef>
        <a:spcAft>
          <a:spcPct val="0"/>
        </a:spcAft>
        <a:buChar char="»"/>
        <a:defRPr sz="4800">
          <a:solidFill>
            <a:schemeClr val="tx1"/>
          </a:solidFill>
          <a:latin typeface="+mn-lt"/>
          <a:ea typeface="+mn-ea"/>
          <a:cs typeface="+mn-cs"/>
        </a:defRPr>
      </a:lvl5pPr>
      <a:lvl6pPr marL="5394325" indent="-547688" algn="l" defTabSz="2193925" rtl="0" fontAlgn="base">
        <a:spcBef>
          <a:spcPct val="20000"/>
        </a:spcBef>
        <a:spcAft>
          <a:spcPct val="0"/>
        </a:spcAft>
        <a:buChar char="»"/>
        <a:defRPr sz="4800">
          <a:solidFill>
            <a:schemeClr val="tx1"/>
          </a:solidFill>
          <a:latin typeface="+mn-lt"/>
          <a:ea typeface="+mn-ea"/>
          <a:cs typeface="+mn-cs"/>
        </a:defRPr>
      </a:lvl6pPr>
      <a:lvl7pPr marL="5851525" indent="-547688" algn="l" defTabSz="2193925" rtl="0" fontAlgn="base">
        <a:spcBef>
          <a:spcPct val="20000"/>
        </a:spcBef>
        <a:spcAft>
          <a:spcPct val="0"/>
        </a:spcAft>
        <a:buChar char="»"/>
        <a:defRPr sz="4800">
          <a:solidFill>
            <a:schemeClr val="tx1"/>
          </a:solidFill>
          <a:latin typeface="+mn-lt"/>
          <a:ea typeface="+mn-ea"/>
          <a:cs typeface="+mn-cs"/>
        </a:defRPr>
      </a:lvl7pPr>
      <a:lvl8pPr marL="6308725" indent="-547688" algn="l" defTabSz="2193925" rtl="0" fontAlgn="base">
        <a:spcBef>
          <a:spcPct val="20000"/>
        </a:spcBef>
        <a:spcAft>
          <a:spcPct val="0"/>
        </a:spcAft>
        <a:buChar char="»"/>
        <a:defRPr sz="4800">
          <a:solidFill>
            <a:schemeClr val="tx1"/>
          </a:solidFill>
          <a:latin typeface="+mn-lt"/>
          <a:ea typeface="+mn-ea"/>
          <a:cs typeface="+mn-cs"/>
        </a:defRPr>
      </a:lvl8pPr>
      <a:lvl9pPr marL="6765925" indent="-547688" algn="l" defTabSz="2193925" rtl="0" fontAlgn="base">
        <a:spcBef>
          <a:spcPct val="20000"/>
        </a:spcBef>
        <a:spcAft>
          <a:spcPct val="0"/>
        </a:spcAft>
        <a:buChar char="»"/>
        <a:defRPr sz="48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1.xml"/><Relationship Id="rId3" Type="http://schemas.openxmlformats.org/officeDocument/2006/relationships/image" Target="../media/image1.png"/><Relationship Id="rId7" Type="http://schemas.openxmlformats.org/officeDocument/2006/relationships/diagramData" Target="../diagrams/data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microsoft.com/office/2007/relationships/diagramDrawing" Target="../diagrams/drawing1.xml"/><Relationship Id="rId5" Type="http://schemas.openxmlformats.org/officeDocument/2006/relationships/image" Target="../media/image3.jpeg"/><Relationship Id="rId10" Type="http://schemas.openxmlformats.org/officeDocument/2006/relationships/diagramColors" Target="../diagrams/colors1.xml"/><Relationship Id="rId4" Type="http://schemas.openxmlformats.org/officeDocument/2006/relationships/image" Target="../media/image2.tiff"/><Relationship Id="rId9"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 Box 25"/>
          <p:cNvSpPr txBox="1">
            <a:spLocks noChangeArrowheads="1"/>
          </p:cNvSpPr>
          <p:nvPr/>
        </p:nvSpPr>
        <p:spPr bwMode="auto">
          <a:xfrm>
            <a:off x="826341" y="6632827"/>
            <a:ext cx="6615859" cy="2308324"/>
          </a:xfrm>
          <a:prstGeom prst="rect">
            <a:avLst/>
          </a:prstGeom>
          <a:solidFill>
            <a:srgbClr val="FFFFFF"/>
          </a:solidFill>
          <a:ln w="9525">
            <a:noFill/>
            <a:miter lim="800000"/>
            <a:headEnd/>
            <a:tailEnd/>
          </a:ln>
        </p:spPr>
        <p:txBody>
          <a:bodyPr wrap="square">
            <a:prstTxWarp prst="textNoShape">
              <a:avLst/>
            </a:prstTxWarp>
            <a:spAutoFit/>
          </a:bodyPr>
          <a:lstStyle/>
          <a:p>
            <a:pPr marL="457200" indent="-457200">
              <a:buSzPct val="100000"/>
              <a:buFont typeface="+mj-lt"/>
              <a:buAutoNum type="arabicPeriod"/>
            </a:pPr>
            <a:r>
              <a:rPr lang="en-US" dirty="0">
                <a:latin typeface="Arial"/>
                <a:cs typeface="Arial"/>
              </a:rPr>
              <a:t>Annual Biology department teaching retreat.</a:t>
            </a:r>
          </a:p>
          <a:p>
            <a:pPr marL="457200" indent="-457200">
              <a:buSzPct val="100000"/>
              <a:buFont typeface="+mj-lt"/>
              <a:buAutoNum type="arabicPeriod"/>
            </a:pPr>
            <a:r>
              <a:rPr lang="en-US" dirty="0"/>
              <a:t>Teaching professional development.</a:t>
            </a:r>
          </a:p>
          <a:p>
            <a:pPr marL="457200" indent="-457200">
              <a:buSzPct val="100000"/>
              <a:buFont typeface="+mj-lt"/>
              <a:buAutoNum type="arabicPeriod"/>
            </a:pPr>
            <a:r>
              <a:rPr lang="en-US" dirty="0"/>
              <a:t>Curriculum review committee.</a:t>
            </a:r>
          </a:p>
          <a:p>
            <a:pPr marL="457200" indent="-457200">
              <a:buSzPct val="100000"/>
              <a:buFont typeface="+mj-lt"/>
              <a:buAutoNum type="arabicPeriod"/>
            </a:pPr>
            <a:r>
              <a:rPr lang="en-US" dirty="0"/>
              <a:t>Quantitative requirement committee.</a:t>
            </a:r>
          </a:p>
          <a:p>
            <a:pPr marL="457200" indent="-457200">
              <a:buSzPct val="100000"/>
              <a:buFont typeface="+mj-lt"/>
              <a:buAutoNum type="arabicPeriod"/>
            </a:pPr>
            <a:r>
              <a:rPr lang="en-US" dirty="0"/>
              <a:t>New aligned faculty positions.</a:t>
            </a:r>
          </a:p>
          <a:p>
            <a:pPr>
              <a:buSzPct val="100000"/>
            </a:pPr>
            <a:endParaRPr lang="en-US" dirty="0"/>
          </a:p>
        </p:txBody>
      </p:sp>
      <p:pic>
        <p:nvPicPr>
          <p:cNvPr id="14351" name="Picture 9" descr="MUSC_TAG_REV"/>
          <p:cNvPicPr>
            <a:picLocks noChangeAspect="1" noChangeArrowheads="1"/>
          </p:cNvPicPr>
          <p:nvPr/>
        </p:nvPicPr>
        <p:blipFill>
          <a:blip r:embed="rId3"/>
          <a:srcRect/>
          <a:stretch>
            <a:fillRect/>
          </a:stretch>
        </p:blipFill>
        <p:spPr bwMode="auto">
          <a:xfrm>
            <a:off x="1092200" y="971550"/>
            <a:ext cx="2406650" cy="1487488"/>
          </a:xfrm>
          <a:prstGeom prst="rect">
            <a:avLst/>
          </a:prstGeom>
          <a:noFill/>
          <a:ln w="9525">
            <a:noFill/>
            <a:miter lim="800000"/>
            <a:headEnd/>
            <a:tailEnd/>
          </a:ln>
        </p:spPr>
      </p:pic>
      <p:sp>
        <p:nvSpPr>
          <p:cNvPr id="26" name="Rounded Rectangle 25"/>
          <p:cNvSpPr/>
          <p:nvPr/>
        </p:nvSpPr>
        <p:spPr bwMode="auto">
          <a:xfrm>
            <a:off x="14792325" y="5948702"/>
            <a:ext cx="6275388" cy="629898"/>
          </a:xfrm>
          <a:prstGeom prst="roundRect">
            <a:avLst/>
          </a:prstGeom>
          <a:solidFill>
            <a:srgbClr val="FF0000"/>
          </a:solidFill>
          <a:ln w="9525" cap="flat" cmpd="sng" algn="ctr">
            <a:solidFill>
              <a:schemeClr val="tx1"/>
            </a:solidFill>
            <a:prstDash val="solid"/>
            <a:round/>
            <a:headEnd type="none" w="med" len="med"/>
            <a:tailEnd type="none" w="med" len="med"/>
          </a:ln>
          <a:effectLst/>
        </p:spPr>
        <p:txBody>
          <a:bodyPr>
            <a:prstTxWarp prst="textNoShape">
              <a:avLst/>
            </a:prstTxWarp>
          </a:bodyPr>
          <a:lstStyle/>
          <a:p>
            <a:pPr algn="ctr" eaLnBrk="0" hangingPunct="0">
              <a:defRPr/>
            </a:pPr>
            <a:r>
              <a:rPr lang="en-US" sz="2800" b="1" cap="all" dirty="0">
                <a:solidFill>
                  <a:schemeClr val="bg1"/>
                </a:solidFill>
                <a:latin typeface="Arial" pitchFamily="37" charset="0"/>
                <a:ea typeface="ヒラギノ角ゴ Pro W3" pitchFamily="37" charset="-128"/>
                <a:cs typeface="ヒラギノ角ゴ Pro W3" pitchFamily="37" charset="-128"/>
              </a:rPr>
              <a:t>Products</a:t>
            </a:r>
            <a:endParaRPr lang="en-US" sz="2800" b="1" cap="all" dirty="0">
              <a:latin typeface="Arial" pitchFamily="37" charset="0"/>
              <a:ea typeface="ヒラギノ角ゴ Pro W3" pitchFamily="37" charset="-128"/>
              <a:cs typeface="ヒラギノ角ゴ Pro W3" pitchFamily="37" charset="-128"/>
            </a:endParaRPr>
          </a:p>
        </p:txBody>
      </p:sp>
      <p:sp>
        <p:nvSpPr>
          <p:cNvPr id="29" name="Rounded Rectangle 28"/>
          <p:cNvSpPr/>
          <p:nvPr/>
        </p:nvSpPr>
        <p:spPr bwMode="auto">
          <a:xfrm>
            <a:off x="839685" y="5943940"/>
            <a:ext cx="6275387" cy="554038"/>
          </a:xfrm>
          <a:prstGeom prst="roundRect">
            <a:avLst/>
          </a:prstGeom>
          <a:solidFill>
            <a:srgbClr val="3242D1"/>
          </a:solidFill>
          <a:ln w="9525" cap="flat" cmpd="sng" algn="ctr">
            <a:solidFill>
              <a:schemeClr val="tx1"/>
            </a:solidFill>
            <a:prstDash val="solid"/>
            <a:round/>
            <a:headEnd type="none" w="med" len="med"/>
            <a:tailEnd type="none" w="med" len="med"/>
          </a:ln>
          <a:effectLst/>
        </p:spPr>
        <p:txBody>
          <a:bodyPr>
            <a:prstTxWarp prst="textNoShape">
              <a:avLst/>
            </a:prstTxWarp>
          </a:bodyPr>
          <a:lstStyle/>
          <a:p>
            <a:pPr algn="ctr" eaLnBrk="0" hangingPunct="0">
              <a:defRPr/>
            </a:pPr>
            <a:r>
              <a:rPr lang="en-US" sz="2800" b="1" dirty="0">
                <a:solidFill>
                  <a:schemeClr val="bg1"/>
                </a:solidFill>
                <a:latin typeface="Arial" pitchFamily="37" charset="0"/>
                <a:ea typeface="ヒラギノ角ゴ Pro W3" pitchFamily="37" charset="-128"/>
                <a:cs typeface="ヒラギノ角ゴ Pro W3" pitchFamily="37" charset="-128"/>
              </a:rPr>
              <a:t>ACTIONS</a:t>
            </a:r>
            <a:endParaRPr lang="en-US" dirty="0">
              <a:latin typeface="Arial" pitchFamily="37" charset="0"/>
              <a:ea typeface="ヒラギノ角ゴ Pro W3" pitchFamily="37" charset="-128"/>
              <a:cs typeface="ヒラギノ角ゴ Pro W3" pitchFamily="37" charset="-128"/>
            </a:endParaRPr>
          </a:p>
        </p:txBody>
      </p:sp>
      <p:sp>
        <p:nvSpPr>
          <p:cNvPr id="30" name="Rounded Rectangle 29"/>
          <p:cNvSpPr/>
          <p:nvPr/>
        </p:nvSpPr>
        <p:spPr bwMode="auto">
          <a:xfrm>
            <a:off x="762103" y="13340103"/>
            <a:ext cx="6275388" cy="539750"/>
          </a:xfrm>
          <a:prstGeom prst="roundRect">
            <a:avLst/>
          </a:prstGeom>
          <a:solidFill>
            <a:srgbClr val="660066"/>
          </a:solidFill>
          <a:ln w="9525" cap="flat" cmpd="sng" algn="ctr">
            <a:solidFill>
              <a:schemeClr val="tx1"/>
            </a:solidFill>
            <a:prstDash val="solid"/>
            <a:round/>
            <a:headEnd type="none" w="med" len="med"/>
            <a:tailEnd type="none" w="med" len="med"/>
          </a:ln>
          <a:effectLst/>
        </p:spPr>
        <p:txBody>
          <a:bodyPr>
            <a:prstTxWarp prst="textNoShape">
              <a:avLst/>
            </a:prstTxWarp>
          </a:bodyPr>
          <a:lstStyle/>
          <a:p>
            <a:pPr algn="ctr" eaLnBrk="0" hangingPunct="0">
              <a:defRPr/>
            </a:pPr>
            <a:r>
              <a:rPr lang="en-US" sz="2800" b="1" dirty="0">
                <a:solidFill>
                  <a:schemeClr val="bg1"/>
                </a:solidFill>
                <a:latin typeface="Arial" pitchFamily="37" charset="0"/>
                <a:ea typeface="ヒラギノ角ゴ Pro W3" pitchFamily="37" charset="-128"/>
                <a:cs typeface="ヒラギノ角ゴ Pro W3" pitchFamily="37" charset="-128"/>
              </a:rPr>
              <a:t>BARRIERS &amp; CHALLENGES</a:t>
            </a:r>
            <a:endParaRPr lang="en-US" sz="2800" dirty="0">
              <a:latin typeface="Arial" pitchFamily="37" charset="0"/>
              <a:ea typeface="ヒラギノ角ゴ Pro W3" pitchFamily="37" charset="-128"/>
              <a:cs typeface="ヒラギノ角ゴ Pro W3" pitchFamily="37" charset="-128"/>
            </a:endParaRPr>
          </a:p>
        </p:txBody>
      </p:sp>
      <p:sp>
        <p:nvSpPr>
          <p:cNvPr id="28" name="Rounded Rectangle 27"/>
          <p:cNvSpPr/>
          <p:nvPr/>
        </p:nvSpPr>
        <p:spPr bwMode="auto">
          <a:xfrm>
            <a:off x="839685" y="9118600"/>
            <a:ext cx="6202919" cy="597551"/>
          </a:xfrm>
          <a:prstGeom prst="roundRect">
            <a:avLst/>
          </a:prstGeom>
          <a:solidFill>
            <a:srgbClr val="FF6600"/>
          </a:solidFill>
          <a:ln w="9525" cap="flat" cmpd="sng" algn="ctr">
            <a:solidFill>
              <a:schemeClr val="tx1"/>
            </a:solidFill>
            <a:prstDash val="solid"/>
            <a:round/>
            <a:headEnd type="none" w="med" len="med"/>
            <a:tailEnd type="none" w="med" len="med"/>
          </a:ln>
          <a:effectLst/>
        </p:spPr>
        <p:txBody>
          <a:bodyPr>
            <a:prstTxWarp prst="textNoShape">
              <a:avLst/>
            </a:prstTxWarp>
          </a:bodyPr>
          <a:lstStyle/>
          <a:p>
            <a:pPr algn="ctr" eaLnBrk="0" hangingPunct="0">
              <a:defRPr/>
            </a:pPr>
            <a:r>
              <a:rPr lang="en-US" sz="2800" b="1" dirty="0">
                <a:solidFill>
                  <a:schemeClr val="bg1"/>
                </a:solidFill>
                <a:latin typeface="Arial" pitchFamily="37" charset="0"/>
                <a:ea typeface="ヒラギノ角ゴ Pro W3" pitchFamily="37" charset="-128"/>
                <a:cs typeface="ヒラギノ角ゴ Pro W3" pitchFamily="37" charset="-128"/>
              </a:rPr>
              <a:t>STRENGTHS &amp; RESOURCES</a:t>
            </a:r>
            <a:endParaRPr lang="en-US" dirty="0">
              <a:latin typeface="Arial" pitchFamily="37" charset="0"/>
              <a:ea typeface="ヒラギノ角ゴ Pro W3" pitchFamily="37" charset="-128"/>
              <a:cs typeface="ヒラギノ角ゴ Pro W3" pitchFamily="37" charset="-128"/>
            </a:endParaRPr>
          </a:p>
        </p:txBody>
      </p:sp>
      <p:sp>
        <p:nvSpPr>
          <p:cNvPr id="32" name="Rounded Rectangle 31"/>
          <p:cNvSpPr/>
          <p:nvPr/>
        </p:nvSpPr>
        <p:spPr bwMode="auto">
          <a:xfrm>
            <a:off x="7949406" y="13345393"/>
            <a:ext cx="6275388" cy="539750"/>
          </a:xfrm>
          <a:prstGeom prst="roundRect">
            <a:avLst/>
          </a:prstGeom>
          <a:solidFill>
            <a:srgbClr val="2A8DF7"/>
          </a:solidFill>
          <a:ln w="9525" cap="flat" cmpd="sng" algn="ctr">
            <a:solidFill>
              <a:schemeClr val="tx1"/>
            </a:solidFill>
            <a:prstDash val="solid"/>
            <a:round/>
            <a:headEnd type="none" w="med" len="med"/>
            <a:tailEnd type="none" w="med" len="med"/>
          </a:ln>
          <a:effectLst/>
        </p:spPr>
        <p:txBody>
          <a:bodyPr>
            <a:prstTxWarp prst="textNoShape">
              <a:avLst/>
            </a:prstTxWarp>
          </a:bodyPr>
          <a:lstStyle/>
          <a:p>
            <a:pPr algn="ctr" eaLnBrk="0" hangingPunct="0">
              <a:defRPr/>
            </a:pPr>
            <a:r>
              <a:rPr lang="en-US" sz="2800" b="1" dirty="0">
                <a:solidFill>
                  <a:schemeClr val="bg1"/>
                </a:solidFill>
                <a:latin typeface="Arial" pitchFamily="37" charset="0"/>
                <a:ea typeface="ヒラギノ角ゴ Pro W3" pitchFamily="37" charset="-128"/>
                <a:cs typeface="ヒラギノ角ゴ Pro W3" pitchFamily="37" charset="-128"/>
              </a:rPr>
              <a:t>SUSTAINABILITY</a:t>
            </a:r>
            <a:endParaRPr lang="en-US" dirty="0">
              <a:solidFill>
                <a:schemeClr val="bg1"/>
              </a:solidFill>
              <a:latin typeface="Arial" pitchFamily="37" charset="0"/>
              <a:ea typeface="ヒラギノ角ゴ Pro W3" pitchFamily="37" charset="-128"/>
              <a:cs typeface="ヒラギノ角ゴ Pro W3" pitchFamily="37" charset="-128"/>
            </a:endParaRPr>
          </a:p>
        </p:txBody>
      </p:sp>
      <p:sp>
        <p:nvSpPr>
          <p:cNvPr id="33" name="Rounded Rectangle 32"/>
          <p:cNvSpPr/>
          <p:nvPr/>
        </p:nvSpPr>
        <p:spPr bwMode="auto">
          <a:xfrm>
            <a:off x="7970446" y="5956411"/>
            <a:ext cx="6275388" cy="541338"/>
          </a:xfrm>
          <a:prstGeom prst="roundRect">
            <a:avLst/>
          </a:prstGeom>
          <a:solidFill>
            <a:srgbClr val="098026"/>
          </a:solidFill>
          <a:ln w="9525" cap="flat" cmpd="sng" algn="ctr">
            <a:solidFill>
              <a:schemeClr val="tx1"/>
            </a:solidFill>
            <a:prstDash val="solid"/>
            <a:round/>
            <a:headEnd type="none" w="med" len="med"/>
            <a:tailEnd type="none" w="med" len="med"/>
          </a:ln>
          <a:effectLst/>
        </p:spPr>
        <p:txBody>
          <a:bodyPr>
            <a:prstTxWarp prst="textNoShape">
              <a:avLst/>
            </a:prstTxWarp>
          </a:bodyPr>
          <a:lstStyle/>
          <a:p>
            <a:pPr algn="ctr" eaLnBrk="0" hangingPunct="0">
              <a:defRPr/>
            </a:pPr>
            <a:r>
              <a:rPr lang="en-US" sz="2800" b="1" dirty="0">
                <a:solidFill>
                  <a:schemeClr val="bg1"/>
                </a:solidFill>
                <a:latin typeface="Arial" pitchFamily="37" charset="0"/>
                <a:ea typeface="ヒラギノ角ゴ Pro W3" pitchFamily="37" charset="-128"/>
                <a:cs typeface="ヒラギノ角ゴ Pro W3" pitchFamily="37" charset="-128"/>
              </a:rPr>
              <a:t>CHANGE OVER TIME</a:t>
            </a:r>
            <a:endParaRPr lang="en-US" sz="2800" dirty="0">
              <a:latin typeface="Arial" pitchFamily="37" charset="0"/>
              <a:ea typeface="ヒラギノ角ゴ Pro W3" pitchFamily="37" charset="-128"/>
              <a:cs typeface="ヒラギノ角ゴ Pro W3" pitchFamily="37" charset="-128"/>
            </a:endParaRPr>
          </a:p>
          <a:p>
            <a:pPr algn="ctr" eaLnBrk="0" hangingPunct="0">
              <a:defRPr/>
            </a:pPr>
            <a:endParaRPr lang="en-US" dirty="0">
              <a:latin typeface="Arial" pitchFamily="37" charset="0"/>
              <a:ea typeface="ヒラギノ角ゴ Pro W3" pitchFamily="37" charset="-128"/>
              <a:cs typeface="ヒラギノ角ゴ Pro W3" pitchFamily="37" charset="-128"/>
            </a:endParaRPr>
          </a:p>
        </p:txBody>
      </p:sp>
      <p:sp>
        <p:nvSpPr>
          <p:cNvPr id="20" name="Rectangle 19"/>
          <p:cNvSpPr/>
          <p:nvPr/>
        </p:nvSpPr>
        <p:spPr bwMode="auto">
          <a:xfrm>
            <a:off x="0" y="0"/>
            <a:ext cx="21945600" cy="16459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80" charset="0"/>
              <a:ea typeface="ヒラギノ角ゴ Pro W3" pitchFamily="80" charset="-128"/>
              <a:cs typeface="ヒラギノ角ゴ Pro W3" pitchFamily="80" charset="-128"/>
            </a:endParaRPr>
          </a:p>
        </p:txBody>
      </p:sp>
      <p:pic>
        <p:nvPicPr>
          <p:cNvPr id="51" name="Picture 5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4743" y="608845"/>
            <a:ext cx="18362639" cy="1806508"/>
          </a:xfrm>
          <a:prstGeom prst="rect">
            <a:avLst/>
          </a:prstGeom>
        </p:spPr>
      </p:pic>
      <p:pic>
        <p:nvPicPr>
          <p:cNvPr id="52" name="Picture 51" descr="NSF_Logo.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483305" y="678947"/>
            <a:ext cx="1760330" cy="1821666"/>
          </a:xfrm>
          <a:prstGeom prst="rect">
            <a:avLst/>
          </a:prstGeom>
        </p:spPr>
      </p:pic>
      <p:sp>
        <p:nvSpPr>
          <p:cNvPr id="68" name="Rectangle 67"/>
          <p:cNvSpPr/>
          <p:nvPr/>
        </p:nvSpPr>
        <p:spPr>
          <a:xfrm>
            <a:off x="471243" y="0"/>
            <a:ext cx="21474358" cy="508000"/>
          </a:xfrm>
          <a:prstGeom prst="rect">
            <a:avLst/>
          </a:prstGeom>
          <a:solidFill>
            <a:srgbClr val="3242D1"/>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eaLnBrk="0" hangingPunct="0">
              <a:defRPr/>
            </a:pPr>
            <a:r>
              <a:rPr lang="en-US" b="1" dirty="0">
                <a:solidFill>
                  <a:schemeClr val="bg1"/>
                </a:solidFill>
                <a:latin typeface="Arial" pitchFamily="37" charset="0"/>
                <a:ea typeface="ヒラギノ角ゴ Pro W3" pitchFamily="37" charset="-128"/>
                <a:cs typeface="ヒラギノ角ゴ Pro W3" pitchFamily="37" charset="-128"/>
              </a:rPr>
              <a:t>  NW-PULSE @ NW Biology instructors Conference 2017</a:t>
            </a:r>
            <a:endParaRPr lang="en-US" dirty="0">
              <a:latin typeface="Arial" pitchFamily="37" charset="0"/>
              <a:ea typeface="ヒラギノ角ゴ Pro W3" pitchFamily="37" charset="-128"/>
              <a:cs typeface="ヒラギノ角ゴ Pro W3" pitchFamily="37" charset="-128"/>
            </a:endParaRPr>
          </a:p>
        </p:txBody>
      </p:sp>
      <p:sp>
        <p:nvSpPr>
          <p:cNvPr id="70" name="Rectangle 69"/>
          <p:cNvSpPr/>
          <p:nvPr/>
        </p:nvSpPr>
        <p:spPr>
          <a:xfrm rot="16200000">
            <a:off x="13462000" y="7975598"/>
            <a:ext cx="16459199" cy="508000"/>
          </a:xfrm>
          <a:prstGeom prst="rect">
            <a:avLst/>
          </a:prstGeom>
          <a:solidFill>
            <a:srgbClr val="669900"/>
          </a:solidFill>
          <a:ln>
            <a:solidFill>
              <a:srgbClr val="6699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Rectangle 70"/>
          <p:cNvSpPr/>
          <p:nvPr/>
        </p:nvSpPr>
        <p:spPr>
          <a:xfrm rot="16200000">
            <a:off x="-7960211" y="7960211"/>
            <a:ext cx="16459203" cy="538778"/>
          </a:xfrm>
          <a:prstGeom prst="rect">
            <a:avLst/>
          </a:prstGeom>
          <a:solidFill>
            <a:srgbClr val="FF6600"/>
          </a:solid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Rectangle 71"/>
          <p:cNvSpPr/>
          <p:nvPr/>
        </p:nvSpPr>
        <p:spPr>
          <a:xfrm>
            <a:off x="1" y="15951200"/>
            <a:ext cx="21408350" cy="508000"/>
          </a:xfrm>
          <a:prstGeom prst="rect">
            <a:avLst/>
          </a:prstGeom>
          <a:solidFill>
            <a:srgbClr val="D4FC0C"/>
          </a:solidFill>
          <a:ln>
            <a:solidFill>
              <a:srgbClr val="CCFF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Text Box 25"/>
          <p:cNvSpPr txBox="1">
            <a:spLocks noChangeArrowheads="1"/>
          </p:cNvSpPr>
          <p:nvPr/>
        </p:nvSpPr>
        <p:spPr bwMode="auto">
          <a:xfrm>
            <a:off x="788617" y="9738527"/>
            <a:ext cx="6374183" cy="3416320"/>
          </a:xfrm>
          <a:prstGeom prst="rect">
            <a:avLst/>
          </a:prstGeom>
          <a:solidFill>
            <a:srgbClr val="FFFFFF"/>
          </a:solidFill>
          <a:ln w="9525">
            <a:noFill/>
            <a:miter lim="800000"/>
            <a:headEnd/>
            <a:tailEnd/>
          </a:ln>
        </p:spPr>
        <p:txBody>
          <a:bodyPr wrap="square">
            <a:prstTxWarp prst="textNoShape">
              <a:avLst/>
            </a:prstTxWarp>
            <a:spAutoFit/>
          </a:bodyPr>
          <a:lstStyle/>
          <a:p>
            <a:pPr marL="457200" indent="-457200">
              <a:buSzPct val="100000"/>
              <a:buFont typeface="+mj-lt"/>
              <a:buAutoNum type="arabicPeriod"/>
            </a:pPr>
            <a:r>
              <a:rPr lang="en-US" dirty="0">
                <a:latin typeface="Arial"/>
                <a:cs typeface="Arial"/>
              </a:rPr>
              <a:t>Science Literacy Program established teaching culture and community.</a:t>
            </a:r>
          </a:p>
          <a:p>
            <a:pPr marL="457200" indent="-457200">
              <a:buSzPct val="100000"/>
              <a:buFont typeface="+mj-lt"/>
              <a:buAutoNum type="arabicPeriod"/>
            </a:pPr>
            <a:r>
              <a:rPr lang="en-US" dirty="0">
                <a:latin typeface="Arial"/>
                <a:cs typeface="Arial"/>
              </a:rPr>
              <a:t>Interdisciplinary faculty positions.</a:t>
            </a:r>
          </a:p>
          <a:p>
            <a:pPr marL="457200" indent="-457200">
              <a:buSzPct val="100000"/>
              <a:buFont typeface="+mj-lt"/>
              <a:buAutoNum type="arabicPeriod"/>
            </a:pPr>
            <a:r>
              <a:rPr lang="en-US" dirty="0">
                <a:latin typeface="Arial"/>
                <a:cs typeface="Arial"/>
              </a:rPr>
              <a:t>Accreditation driving assessment.</a:t>
            </a:r>
          </a:p>
          <a:p>
            <a:pPr marL="457200" indent="-457200">
              <a:buSzPct val="100000"/>
              <a:buFont typeface="+mj-lt"/>
              <a:buAutoNum type="arabicPeriod"/>
            </a:pPr>
            <a:r>
              <a:rPr lang="en-US" dirty="0">
                <a:latin typeface="Arial"/>
                <a:cs typeface="Arial"/>
              </a:rPr>
              <a:t>Teaching Engagement Program.</a:t>
            </a:r>
          </a:p>
          <a:p>
            <a:pPr marL="457200" indent="-457200">
              <a:buSzPct val="100000"/>
              <a:buFont typeface="+mj-lt"/>
              <a:buAutoNum type="arabicPeriod"/>
            </a:pPr>
            <a:r>
              <a:rPr lang="en-US" dirty="0">
                <a:latin typeface="Arial"/>
                <a:cs typeface="Arial"/>
              </a:rPr>
              <a:t>Summer Institutes on Scientific Teaching.</a:t>
            </a:r>
          </a:p>
          <a:p>
            <a:pPr marL="457200" indent="-457200">
              <a:buSzPct val="100000"/>
              <a:buFont typeface="+mj-lt"/>
              <a:buAutoNum type="arabicPeriod"/>
            </a:pPr>
            <a:r>
              <a:rPr lang="en-US" dirty="0">
                <a:latin typeface="Arial"/>
                <a:cs typeface="Arial"/>
              </a:rPr>
              <a:t>Northwest Biosciences Consortium.</a:t>
            </a:r>
          </a:p>
          <a:p>
            <a:pPr marL="457200" indent="-457200">
              <a:buSzPct val="100000"/>
              <a:buFont typeface="+mj-lt"/>
              <a:buAutoNum type="arabicPeriod"/>
            </a:pPr>
            <a:r>
              <a:rPr lang="en-US" dirty="0">
                <a:latin typeface="Arial"/>
                <a:cs typeface="Arial"/>
              </a:rPr>
              <a:t>NW-PULSE webinar.</a:t>
            </a:r>
          </a:p>
          <a:p>
            <a:pPr marL="457200" indent="-457200">
              <a:buSzPct val="100000"/>
              <a:buFont typeface="+mj-lt"/>
              <a:buAutoNum type="arabicPeriod"/>
            </a:pPr>
            <a:r>
              <a:rPr lang="en-US" dirty="0">
                <a:latin typeface="Arial"/>
                <a:cs typeface="Arial"/>
              </a:rPr>
              <a:t>QUBES Summer Institute.</a:t>
            </a:r>
          </a:p>
        </p:txBody>
      </p:sp>
      <p:sp>
        <p:nvSpPr>
          <p:cNvPr id="77" name="TextBox 76"/>
          <p:cNvSpPr txBox="1"/>
          <p:nvPr/>
        </p:nvSpPr>
        <p:spPr>
          <a:xfrm>
            <a:off x="588439" y="3668682"/>
            <a:ext cx="21179361" cy="1208292"/>
          </a:xfrm>
          <a:prstGeom prst="rect">
            <a:avLst/>
          </a:prstGeom>
          <a:noFill/>
        </p:spPr>
        <p:txBody>
          <a:bodyPr wrap="square" lIns="160287" tIns="80143" rIns="160287" bIns="80143" rtlCol="0">
            <a:spAutoFit/>
          </a:bodyPr>
          <a:lstStyle/>
          <a:p>
            <a:r>
              <a:rPr lang="en-US" sz="3600" b="1" dirty="0">
                <a:latin typeface="Arial"/>
                <a:cs typeface="Arial"/>
              </a:rPr>
              <a:t>VISION </a:t>
            </a:r>
            <a:r>
              <a:rPr lang="en-US" sz="3600" dirty="0">
                <a:latin typeface="Arial"/>
                <a:cs typeface="Arial"/>
              </a:rPr>
              <a:t>– </a:t>
            </a:r>
            <a:r>
              <a:rPr lang="en-US" sz="3200" i="1" dirty="0">
                <a:latin typeface="Arial"/>
                <a:cs typeface="Arial"/>
              </a:rPr>
              <a:t>Our 2013 vision was to explore the adoption of a new quantitative biology course</a:t>
            </a:r>
            <a:endParaRPr lang="en-US" sz="2800" i="1" dirty="0">
              <a:latin typeface="Arial"/>
              <a:cs typeface="Arial"/>
            </a:endParaRPr>
          </a:p>
          <a:p>
            <a:r>
              <a:rPr lang="en-US" sz="3200" i="1" dirty="0">
                <a:latin typeface="Arial"/>
                <a:cs typeface="Arial"/>
              </a:rPr>
              <a:t>.</a:t>
            </a:r>
            <a:endParaRPr lang="en-US" sz="2800" i="1" dirty="0">
              <a:latin typeface="Arial"/>
              <a:cs typeface="Arial"/>
            </a:endParaRPr>
          </a:p>
        </p:txBody>
      </p:sp>
      <p:sp>
        <p:nvSpPr>
          <p:cNvPr id="78" name="TextBox 77"/>
          <p:cNvSpPr txBox="1"/>
          <p:nvPr/>
        </p:nvSpPr>
        <p:spPr>
          <a:xfrm>
            <a:off x="2971071" y="2869679"/>
            <a:ext cx="12187497" cy="576740"/>
          </a:xfrm>
          <a:prstGeom prst="rect">
            <a:avLst/>
          </a:prstGeom>
          <a:noFill/>
        </p:spPr>
        <p:txBody>
          <a:bodyPr wrap="square" lIns="83483" tIns="41741" rIns="83483" bIns="41741" rtlCol="0">
            <a:spAutoFit/>
          </a:bodyPr>
          <a:lstStyle/>
          <a:p>
            <a:r>
              <a:rPr lang="en-US" sz="3200" b="1" dirty="0">
                <a:latin typeface="Arial"/>
                <a:cs typeface="Arial"/>
              </a:rPr>
              <a:t>Eleanor Vandegrift and Nicola Barber</a:t>
            </a:r>
          </a:p>
        </p:txBody>
      </p:sp>
      <p:cxnSp>
        <p:nvCxnSpPr>
          <p:cNvPr id="79" name="Straight Connector 78"/>
          <p:cNvCxnSpPr/>
          <p:nvPr/>
        </p:nvCxnSpPr>
        <p:spPr>
          <a:xfrm>
            <a:off x="1272293" y="5574748"/>
            <a:ext cx="19276307" cy="13252"/>
          </a:xfrm>
          <a:prstGeom prst="line">
            <a:avLst/>
          </a:prstGeom>
          <a:ln w="57150" cmpd="sng">
            <a:solidFill>
              <a:srgbClr val="0000FF"/>
            </a:solidFill>
          </a:ln>
          <a:effectLst/>
        </p:spPr>
        <p:style>
          <a:lnRef idx="2">
            <a:schemeClr val="accent1"/>
          </a:lnRef>
          <a:fillRef idx="0">
            <a:schemeClr val="accent1"/>
          </a:fillRef>
          <a:effectRef idx="1">
            <a:schemeClr val="accent1"/>
          </a:effectRef>
          <a:fontRef idx="minor">
            <a:schemeClr val="tx1"/>
          </a:fontRef>
        </p:style>
      </p:cxnSp>
      <p:sp>
        <p:nvSpPr>
          <p:cNvPr id="80" name="TextBox 79"/>
          <p:cNvSpPr txBox="1"/>
          <p:nvPr/>
        </p:nvSpPr>
        <p:spPr>
          <a:xfrm>
            <a:off x="2971070" y="1815545"/>
            <a:ext cx="15316930" cy="1130738"/>
          </a:xfrm>
          <a:prstGeom prst="rect">
            <a:avLst/>
          </a:prstGeom>
          <a:noFill/>
        </p:spPr>
        <p:txBody>
          <a:bodyPr wrap="square" lIns="83483" tIns="41741" rIns="83483" bIns="41741" rtlCol="0">
            <a:spAutoFit/>
          </a:bodyPr>
          <a:lstStyle/>
          <a:p>
            <a:r>
              <a:rPr lang="en-US" sz="3600" b="1" dirty="0">
                <a:solidFill>
                  <a:schemeClr val="tx2"/>
                </a:solidFill>
                <a:latin typeface="Arial"/>
                <a:cs typeface="Arial"/>
              </a:rPr>
              <a:t>Catalyzing Systemic Change in Undergraduate Biology Education</a:t>
            </a:r>
          </a:p>
          <a:p>
            <a:r>
              <a:rPr lang="en-US" sz="3200" b="1" dirty="0">
                <a:solidFill>
                  <a:schemeClr val="tx2"/>
                </a:solidFill>
                <a:latin typeface="Arial"/>
                <a:cs typeface="Arial"/>
              </a:rPr>
              <a:t>UNIVERSITY OF OREGON</a:t>
            </a:r>
          </a:p>
        </p:txBody>
      </p:sp>
      <p:sp>
        <p:nvSpPr>
          <p:cNvPr id="81" name="TextBox 80"/>
          <p:cNvSpPr txBox="1"/>
          <p:nvPr/>
        </p:nvSpPr>
        <p:spPr>
          <a:xfrm>
            <a:off x="564193" y="4262072"/>
            <a:ext cx="21179361" cy="715849"/>
          </a:xfrm>
          <a:prstGeom prst="rect">
            <a:avLst/>
          </a:prstGeom>
          <a:noFill/>
        </p:spPr>
        <p:txBody>
          <a:bodyPr wrap="square" lIns="160287" tIns="80143" rIns="160287" bIns="80143" rtlCol="0">
            <a:spAutoFit/>
          </a:bodyPr>
          <a:lstStyle/>
          <a:p>
            <a:r>
              <a:rPr lang="en-US" sz="3600" b="1" dirty="0">
                <a:latin typeface="Arial"/>
                <a:cs typeface="Arial"/>
              </a:rPr>
              <a:t>MAIN GOAL </a:t>
            </a:r>
            <a:r>
              <a:rPr lang="en-US" sz="3600" dirty="0">
                <a:latin typeface="Arial"/>
                <a:cs typeface="Arial"/>
              </a:rPr>
              <a:t>– </a:t>
            </a:r>
            <a:r>
              <a:rPr lang="en-US" sz="3200" i="1" dirty="0">
                <a:latin typeface="Arial"/>
                <a:cs typeface="Arial"/>
              </a:rPr>
              <a:t>Implementing Vision and Change (V&amp;C) at multiple levels throughout the Biology Department</a:t>
            </a:r>
            <a:endParaRPr lang="en-US" sz="2800" i="1" dirty="0">
              <a:latin typeface="Arial"/>
              <a:cs typeface="Arial"/>
            </a:endParaRPr>
          </a:p>
        </p:txBody>
      </p:sp>
      <p:sp>
        <p:nvSpPr>
          <p:cNvPr id="85" name="Text Box 25"/>
          <p:cNvSpPr txBox="1">
            <a:spLocks noChangeArrowheads="1"/>
          </p:cNvSpPr>
          <p:nvPr/>
        </p:nvSpPr>
        <p:spPr bwMode="auto">
          <a:xfrm>
            <a:off x="14802371" y="6721333"/>
            <a:ext cx="6254229" cy="1938992"/>
          </a:xfrm>
          <a:prstGeom prst="rect">
            <a:avLst/>
          </a:prstGeom>
          <a:solidFill>
            <a:srgbClr val="FFFFFF"/>
          </a:solidFill>
          <a:ln w="9525">
            <a:noFill/>
            <a:miter lim="800000"/>
            <a:headEnd/>
            <a:tailEnd/>
          </a:ln>
        </p:spPr>
        <p:txBody>
          <a:bodyPr wrap="square">
            <a:prstTxWarp prst="textNoShape">
              <a:avLst/>
            </a:prstTxWarp>
            <a:spAutoFit/>
          </a:bodyPr>
          <a:lstStyle/>
          <a:p>
            <a:pPr marL="457200" indent="-457200">
              <a:buSzPct val="100000"/>
              <a:buFont typeface="+mj-lt"/>
              <a:buAutoNum type="arabicPeriod"/>
            </a:pPr>
            <a:r>
              <a:rPr lang="en-US" dirty="0">
                <a:latin typeface="Arial"/>
                <a:cs typeface="Arial"/>
              </a:rPr>
              <a:t>Adoption of learning outcomes aligned with V&amp;C.</a:t>
            </a:r>
          </a:p>
          <a:p>
            <a:pPr marL="457200" indent="-457200">
              <a:buSzPct val="100000"/>
              <a:buFont typeface="+mj-lt"/>
              <a:buAutoNum type="arabicPeriod"/>
            </a:pPr>
            <a:r>
              <a:rPr lang="en-US" dirty="0">
                <a:latin typeface="Arial"/>
                <a:cs typeface="Arial"/>
              </a:rPr>
              <a:t>Approving new quantitative requirements and course offerings.</a:t>
            </a:r>
          </a:p>
          <a:p>
            <a:pPr marL="457200" indent="-457200">
              <a:buSzPct val="100000"/>
              <a:buFont typeface="+mj-lt"/>
              <a:buAutoNum type="arabicPeriod"/>
            </a:pPr>
            <a:r>
              <a:rPr lang="en-US" dirty="0"/>
              <a:t>Biology majors assessment plan.</a:t>
            </a:r>
            <a:endParaRPr lang="en-US" dirty="0">
              <a:latin typeface="Arial"/>
              <a:cs typeface="Arial"/>
            </a:endParaRPr>
          </a:p>
        </p:txBody>
      </p:sp>
      <p:sp>
        <p:nvSpPr>
          <p:cNvPr id="90" name="Rectangle 89"/>
          <p:cNvSpPr/>
          <p:nvPr/>
        </p:nvSpPr>
        <p:spPr>
          <a:xfrm flipH="1">
            <a:off x="13335000" y="15546800"/>
            <a:ext cx="8085666" cy="369332"/>
          </a:xfrm>
          <a:prstGeom prst="rect">
            <a:avLst/>
          </a:prstGeom>
        </p:spPr>
        <p:txBody>
          <a:bodyPr wrap="square">
            <a:spAutoFit/>
          </a:bodyPr>
          <a:lstStyle/>
          <a:p>
            <a:pPr algn="r"/>
            <a:r>
              <a:rPr lang="en-US" sz="1800" i="1" dirty="0">
                <a:latin typeface="Arial"/>
                <a:cs typeface="Arial"/>
              </a:rPr>
              <a:t>This work was supported in part by an NSF RCN UBE award # </a:t>
            </a:r>
            <a:r>
              <a:rPr lang="en-US" sz="1800" b="1" i="1" dirty="0"/>
              <a:t>1345033</a:t>
            </a:r>
            <a:r>
              <a:rPr lang="en-US" sz="1800" i="1" dirty="0"/>
              <a:t>.</a:t>
            </a:r>
            <a:r>
              <a:rPr lang="en-US" sz="1800" i="1" dirty="0">
                <a:latin typeface="Arial"/>
                <a:cs typeface="Arial"/>
              </a:rPr>
              <a:t> </a:t>
            </a:r>
            <a:endParaRPr lang="en-US" sz="1800" i="1" dirty="0"/>
          </a:p>
        </p:txBody>
      </p:sp>
      <p:sp>
        <p:nvSpPr>
          <p:cNvPr id="41" name="Rounded Rectangle 40"/>
          <p:cNvSpPr/>
          <p:nvPr/>
        </p:nvSpPr>
        <p:spPr bwMode="auto">
          <a:xfrm>
            <a:off x="14782903" y="13293006"/>
            <a:ext cx="6275388" cy="593725"/>
          </a:xfrm>
          <a:prstGeom prst="roundRect">
            <a:avLst/>
          </a:prstGeom>
          <a:solidFill>
            <a:srgbClr val="58F74E">
              <a:alpha val="91000"/>
            </a:srgbClr>
          </a:solidFill>
          <a:ln w="9525" cap="flat" cmpd="sng" algn="ctr">
            <a:solidFill>
              <a:schemeClr val="tx1"/>
            </a:solidFill>
            <a:prstDash val="solid"/>
            <a:round/>
            <a:headEnd type="none" w="med" len="med"/>
            <a:tailEnd type="none" w="med" len="med"/>
          </a:ln>
          <a:effectLst/>
        </p:spPr>
        <p:txBody>
          <a:bodyPr>
            <a:prstTxWarp prst="textNoShape">
              <a:avLst/>
            </a:prstTxWarp>
          </a:bodyPr>
          <a:lstStyle/>
          <a:p>
            <a:pPr algn="ctr" eaLnBrk="0" hangingPunct="0">
              <a:defRPr/>
            </a:pPr>
            <a:r>
              <a:rPr lang="en-US" sz="2800" b="1" dirty="0">
                <a:solidFill>
                  <a:schemeClr val="bg1"/>
                </a:solidFill>
                <a:latin typeface="Arial" pitchFamily="37" charset="0"/>
                <a:ea typeface="ヒラギノ角ゴ Pro W3" pitchFamily="37" charset="-128"/>
                <a:cs typeface="ヒラギノ角ゴ Pro W3" pitchFamily="37" charset="-128"/>
              </a:rPr>
              <a:t>FUTURE GOALS</a:t>
            </a:r>
            <a:endParaRPr lang="en-US" dirty="0">
              <a:solidFill>
                <a:schemeClr val="bg1"/>
              </a:solidFill>
              <a:latin typeface="Arial" pitchFamily="37" charset="0"/>
              <a:ea typeface="ヒラギノ角ゴ Pro W3" pitchFamily="37" charset="-128"/>
              <a:cs typeface="ヒラギノ角ゴ Pro W3" pitchFamily="37" charset="-128"/>
            </a:endParaRPr>
          </a:p>
        </p:txBody>
      </p:sp>
      <p:sp>
        <p:nvSpPr>
          <p:cNvPr id="44" name="Text Box 23"/>
          <p:cNvSpPr txBox="1">
            <a:spLocks noChangeArrowheads="1"/>
          </p:cNvSpPr>
          <p:nvPr/>
        </p:nvSpPr>
        <p:spPr bwMode="auto">
          <a:xfrm>
            <a:off x="907299" y="14125804"/>
            <a:ext cx="5823701" cy="777130"/>
          </a:xfrm>
          <a:prstGeom prst="rect">
            <a:avLst/>
          </a:prstGeom>
          <a:noFill/>
          <a:ln w="9525">
            <a:noFill/>
            <a:miter lim="800000"/>
            <a:headEnd/>
            <a:tailEnd/>
          </a:ln>
        </p:spPr>
        <p:txBody>
          <a:bodyPr wrap="square" lIns="38094" tIns="19047" rIns="38094" bIns="19047">
            <a:prstTxWarp prst="textNoShape">
              <a:avLst/>
            </a:prstTxWarp>
            <a:spAutoFit/>
          </a:bodyPr>
          <a:lstStyle/>
          <a:p>
            <a:pPr marL="457200" indent="-457200">
              <a:buSzPct val="100000"/>
              <a:buFont typeface="+mj-lt"/>
              <a:buAutoNum type="arabicPeriod"/>
            </a:pPr>
            <a:r>
              <a:rPr lang="en-US" dirty="0">
                <a:latin typeface="Arial"/>
                <a:cs typeface="Arial"/>
              </a:rPr>
              <a:t>Faculty learning curve on V&amp;C.</a:t>
            </a:r>
          </a:p>
          <a:p>
            <a:pPr marL="457200" indent="-457200">
              <a:buSzPct val="100000"/>
              <a:buFont typeface="+mj-lt"/>
              <a:buAutoNum type="arabicPeriod"/>
            </a:pPr>
            <a:r>
              <a:rPr lang="en-US" dirty="0">
                <a:latin typeface="Arial"/>
                <a:cs typeface="Arial"/>
              </a:rPr>
              <a:t>Limited time and financial resources.</a:t>
            </a:r>
            <a:endParaRPr lang="en-US" dirty="0"/>
          </a:p>
        </p:txBody>
      </p:sp>
      <p:sp>
        <p:nvSpPr>
          <p:cNvPr id="45" name="Rounded Rectangle 44"/>
          <p:cNvSpPr/>
          <p:nvPr/>
        </p:nvSpPr>
        <p:spPr bwMode="auto">
          <a:xfrm>
            <a:off x="14808303" y="9118600"/>
            <a:ext cx="6275388" cy="539750"/>
          </a:xfrm>
          <a:prstGeom prst="roundRect">
            <a:avLst/>
          </a:prstGeom>
          <a:solidFill>
            <a:schemeClr val="accent2">
              <a:lumMod val="50000"/>
              <a:alpha val="91000"/>
            </a:schemeClr>
          </a:solidFill>
          <a:ln w="9525" cap="flat" cmpd="sng" algn="ctr">
            <a:solidFill>
              <a:schemeClr val="tx1"/>
            </a:solidFill>
            <a:prstDash val="solid"/>
            <a:round/>
            <a:headEnd type="none" w="med" len="med"/>
            <a:tailEnd type="none" w="med" len="med"/>
          </a:ln>
          <a:effectLst/>
        </p:spPr>
        <p:txBody>
          <a:bodyPr>
            <a:prstTxWarp prst="textNoShape">
              <a:avLst/>
            </a:prstTxWarp>
          </a:bodyPr>
          <a:lstStyle/>
          <a:p>
            <a:pPr algn="ctr" eaLnBrk="0" hangingPunct="0">
              <a:defRPr/>
            </a:pPr>
            <a:r>
              <a:rPr lang="en-US" sz="2800" b="1" dirty="0">
                <a:solidFill>
                  <a:schemeClr val="bg1"/>
                </a:solidFill>
                <a:latin typeface="Arial" pitchFamily="37" charset="0"/>
                <a:ea typeface="ヒラギノ角ゴ Pro W3" pitchFamily="37" charset="-128"/>
                <a:cs typeface="ヒラギノ角ゴ Pro W3" pitchFamily="37" charset="-128"/>
              </a:rPr>
              <a:t>UNANTICIPATED RESULTS</a:t>
            </a:r>
            <a:endParaRPr lang="en-US" dirty="0">
              <a:solidFill>
                <a:schemeClr val="bg1"/>
              </a:solidFill>
              <a:latin typeface="Arial" pitchFamily="37" charset="0"/>
              <a:ea typeface="ヒラギノ角ゴ Pro W3" pitchFamily="37" charset="-128"/>
              <a:cs typeface="ヒラギノ角ゴ Pro W3" pitchFamily="37" charset="-128"/>
            </a:endParaRPr>
          </a:p>
        </p:txBody>
      </p:sp>
      <p:sp>
        <p:nvSpPr>
          <p:cNvPr id="48" name="TextBox 47"/>
          <p:cNvSpPr txBox="1"/>
          <p:nvPr/>
        </p:nvSpPr>
        <p:spPr>
          <a:xfrm>
            <a:off x="14833600" y="9702800"/>
            <a:ext cx="6578600" cy="1938992"/>
          </a:xfrm>
          <a:prstGeom prst="rect">
            <a:avLst/>
          </a:prstGeom>
          <a:noFill/>
        </p:spPr>
        <p:txBody>
          <a:bodyPr wrap="square" rtlCol="0">
            <a:spAutoFit/>
          </a:bodyPr>
          <a:lstStyle/>
          <a:p>
            <a:pPr marL="457200" indent="-457200">
              <a:buFont typeface="+mj-lt"/>
              <a:buAutoNum type="arabicPeriod"/>
            </a:pPr>
            <a:r>
              <a:rPr lang="en-US" dirty="0"/>
              <a:t>Review of entire biology curriculum.</a:t>
            </a:r>
          </a:p>
          <a:p>
            <a:pPr marL="457200" indent="-457200">
              <a:buFont typeface="+mj-lt"/>
              <a:buAutoNum type="arabicPeriod"/>
            </a:pPr>
            <a:r>
              <a:rPr lang="en-US" dirty="0"/>
              <a:t>Teaching culture change influencing hiring.</a:t>
            </a:r>
          </a:p>
          <a:p>
            <a:pPr marL="457200" indent="-457200">
              <a:buFont typeface="+mj-lt"/>
              <a:buAutoNum type="arabicPeriod"/>
            </a:pPr>
            <a:r>
              <a:rPr lang="en-US" dirty="0"/>
              <a:t>New UO Teaching Academy.</a:t>
            </a:r>
          </a:p>
          <a:p>
            <a:pPr marL="457200" indent="-457200">
              <a:buFont typeface="+mj-lt"/>
              <a:buAutoNum type="arabicPeriod"/>
            </a:pPr>
            <a:r>
              <a:rPr lang="en-US" dirty="0"/>
              <a:t>Faculty across ranks implementing and committed to V&amp;C.</a:t>
            </a:r>
          </a:p>
        </p:txBody>
      </p:sp>
      <p:pic>
        <p:nvPicPr>
          <p:cNvPr id="2" name="Picture 1" descr="UOSignature-BLK.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592800" y="2510536"/>
            <a:ext cx="2743200" cy="566928"/>
          </a:xfrm>
          <a:prstGeom prst="rect">
            <a:avLst/>
          </a:prstGeom>
        </p:spPr>
      </p:pic>
      <p:graphicFrame>
        <p:nvGraphicFramePr>
          <p:cNvPr id="3" name="Diagram 2"/>
          <p:cNvGraphicFramePr/>
          <p:nvPr>
            <p:extLst>
              <p:ext uri="{D42A27DB-BD31-4B8C-83A1-F6EECF244321}">
                <p14:modId xmlns:p14="http://schemas.microsoft.com/office/powerpoint/2010/main" val="3845012221"/>
              </p:ext>
            </p:extLst>
          </p:nvPr>
        </p:nvGraphicFramePr>
        <p:xfrm>
          <a:off x="8890000" y="6781800"/>
          <a:ext cx="4622800" cy="5613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8" name="Text Box 23"/>
          <p:cNvSpPr txBox="1">
            <a:spLocks noChangeArrowheads="1"/>
          </p:cNvSpPr>
          <p:nvPr/>
        </p:nvSpPr>
        <p:spPr bwMode="auto">
          <a:xfrm>
            <a:off x="14902699" y="13872215"/>
            <a:ext cx="5823701" cy="1667373"/>
          </a:xfrm>
          <a:prstGeom prst="rect">
            <a:avLst/>
          </a:prstGeom>
          <a:noFill/>
          <a:ln w="9525">
            <a:noFill/>
            <a:miter lim="800000"/>
            <a:headEnd/>
            <a:tailEnd/>
          </a:ln>
        </p:spPr>
        <p:txBody>
          <a:bodyPr wrap="square" lIns="38094" tIns="19047" rIns="38094" bIns="19047">
            <a:prstTxWarp prst="textNoShape">
              <a:avLst/>
            </a:prstTxWarp>
            <a:spAutoFit/>
          </a:bodyPr>
          <a:lstStyle/>
          <a:p>
            <a:pPr marL="457200" indent="-457200">
              <a:buSzPct val="100000"/>
              <a:buFont typeface="+mj-lt"/>
              <a:buAutoNum type="arabicPeriod"/>
            </a:pPr>
            <a:r>
              <a:rPr lang="en-US" dirty="0">
                <a:latin typeface="Arial"/>
                <a:cs typeface="Arial"/>
              </a:rPr>
              <a:t>Implementation of new quantitative course offerings.</a:t>
            </a:r>
          </a:p>
          <a:p>
            <a:pPr marL="457200" indent="-457200">
              <a:buSzPct val="100000"/>
              <a:buFont typeface="+mj-lt"/>
              <a:buAutoNum type="arabicPeriod"/>
            </a:pPr>
            <a:r>
              <a:rPr lang="en-US" dirty="0">
                <a:latin typeface="Arial"/>
                <a:cs typeface="Arial"/>
              </a:rPr>
              <a:t>Assessment data analysis, reporting and identifying next steps.</a:t>
            </a:r>
            <a:endParaRPr lang="en-US" dirty="0"/>
          </a:p>
        </p:txBody>
      </p:sp>
      <p:sp>
        <p:nvSpPr>
          <p:cNvPr id="42" name="TextBox 41"/>
          <p:cNvSpPr txBox="1"/>
          <p:nvPr/>
        </p:nvSpPr>
        <p:spPr>
          <a:xfrm>
            <a:off x="7998624" y="12496800"/>
            <a:ext cx="6403176" cy="830997"/>
          </a:xfrm>
          <a:prstGeom prst="rect">
            <a:avLst/>
          </a:prstGeom>
          <a:noFill/>
        </p:spPr>
        <p:txBody>
          <a:bodyPr wrap="square" rtlCol="0">
            <a:spAutoFit/>
          </a:bodyPr>
          <a:lstStyle/>
          <a:p>
            <a:r>
              <a:rPr lang="en-US" sz="1600" dirty="0"/>
              <a:t>Model: </a:t>
            </a:r>
            <a:r>
              <a:rPr lang="en-US" sz="1600" i="1" dirty="0"/>
              <a:t>Aragón, O. R., </a:t>
            </a:r>
            <a:r>
              <a:rPr lang="en-US" sz="1600" i="1" dirty="0" err="1"/>
              <a:t>Dovidio</a:t>
            </a:r>
            <a:r>
              <a:rPr lang="en-US" sz="1600" i="1" dirty="0"/>
              <a:t>, J. F., &amp; Graham, M. J. (2016). Colorblind and Multicultural Ideologies Are Associated With Faculty Adoption of Inclusive Teaching Practices.</a:t>
            </a:r>
          </a:p>
        </p:txBody>
      </p:sp>
      <p:sp>
        <p:nvSpPr>
          <p:cNvPr id="34" name="Text Box 25"/>
          <p:cNvSpPr txBox="1">
            <a:spLocks noChangeArrowheads="1"/>
          </p:cNvSpPr>
          <p:nvPr/>
        </p:nvSpPr>
        <p:spPr bwMode="auto">
          <a:xfrm>
            <a:off x="7995171" y="14036533"/>
            <a:ext cx="6254229" cy="1569660"/>
          </a:xfrm>
          <a:prstGeom prst="rect">
            <a:avLst/>
          </a:prstGeom>
          <a:solidFill>
            <a:srgbClr val="FFFFFF"/>
          </a:solidFill>
          <a:ln w="9525">
            <a:noFill/>
            <a:miter lim="800000"/>
            <a:headEnd/>
            <a:tailEnd/>
          </a:ln>
        </p:spPr>
        <p:txBody>
          <a:bodyPr wrap="square">
            <a:prstTxWarp prst="textNoShape">
              <a:avLst/>
            </a:prstTxWarp>
            <a:spAutoFit/>
          </a:bodyPr>
          <a:lstStyle/>
          <a:p>
            <a:pPr marL="457200" indent="-457200" eaLnBrk="0" hangingPunct="0">
              <a:spcBef>
                <a:spcPct val="50000"/>
              </a:spcBef>
              <a:buFont typeface="+mj-lt"/>
              <a:buAutoNum type="arabicPeriod"/>
            </a:pPr>
            <a:r>
              <a:rPr lang="en-US" dirty="0">
                <a:solidFill>
                  <a:srgbClr val="000000"/>
                </a:solidFill>
                <a:latin typeface="Arial"/>
                <a:cs typeface="Arial"/>
              </a:rPr>
              <a:t>Annual teaching retreat.</a:t>
            </a:r>
          </a:p>
          <a:p>
            <a:pPr marL="457200" indent="-457200">
              <a:buSzPct val="100000"/>
              <a:buFont typeface="+mj-lt"/>
              <a:buAutoNum type="arabicPeriod"/>
            </a:pPr>
            <a:r>
              <a:rPr lang="en-US" dirty="0">
                <a:latin typeface="Arial"/>
                <a:cs typeface="Arial"/>
              </a:rPr>
              <a:t>Assessment, review and response cycle.</a:t>
            </a:r>
          </a:p>
          <a:p>
            <a:pPr marL="457200" indent="-457200">
              <a:buSzPct val="100000"/>
              <a:buFont typeface="+mj-lt"/>
              <a:buAutoNum type="arabicPeriod"/>
            </a:pPr>
            <a:r>
              <a:rPr lang="en-US" dirty="0"/>
              <a:t>Partner departments, institutions.</a:t>
            </a:r>
          </a:p>
          <a:p>
            <a:pPr marL="457200" indent="-457200">
              <a:buSzPct val="100000"/>
              <a:buFont typeface="+mj-lt"/>
              <a:buAutoNum type="arabicPeriod"/>
            </a:pPr>
            <a:r>
              <a:rPr lang="en-US" dirty="0">
                <a:latin typeface="Arial"/>
                <a:cs typeface="Arial"/>
              </a:rPr>
              <a:t>Internal and external grant funding.</a:t>
            </a:r>
          </a:p>
        </p:txBody>
      </p:sp>
      <p:sp>
        <p:nvSpPr>
          <p:cNvPr id="4" name="TextBox 3">
            <a:extLst>
              <a:ext uri="{FF2B5EF4-FFF2-40B4-BE49-F238E27FC236}">
                <a16:creationId xmlns:a16="http://schemas.microsoft.com/office/drawing/2014/main" id="{67BD0C1F-20EB-C44B-B1F3-A14DA6C02674}"/>
              </a:ext>
            </a:extLst>
          </p:cNvPr>
          <p:cNvSpPr txBox="1"/>
          <p:nvPr/>
        </p:nvSpPr>
        <p:spPr>
          <a:xfrm>
            <a:off x="874743" y="15539588"/>
            <a:ext cx="1537600" cy="461665"/>
          </a:xfrm>
          <a:prstGeom prst="rect">
            <a:avLst/>
          </a:prstGeom>
          <a:noFill/>
        </p:spPr>
        <p:txBody>
          <a:bodyPr wrap="none" rtlCol="0">
            <a:spAutoFit/>
          </a:bodyPr>
          <a:lstStyle/>
          <a:p>
            <a:r>
              <a:rPr lang="en-US" dirty="0"/>
              <a:t>May 2017</a:t>
            </a:r>
          </a:p>
        </p:txBody>
      </p:sp>
    </p:spTree>
    <p:extLst>
      <p:ext uri="{BB962C8B-B14F-4D97-AF65-F5344CB8AC3E}">
        <p14:creationId xmlns:p14="http://schemas.microsoft.com/office/powerpoint/2010/main" val="934493752"/>
      </p:ext>
    </p:extLst>
  </p:cSld>
  <p:clrMapOvr>
    <a:masterClrMapping/>
  </p:clrMapOvr>
</p:sld>
</file>

<file path=ppt/theme/theme1.xml><?xml version="1.0" encoding="utf-8"?>
<a:theme xmlns:a="http://schemas.openxmlformats.org/drawingml/2006/main" name="Blank Presentation">
  <a:themeElements>
    <a:clrScheme name="Story">
      <a:dk1>
        <a:sysClr val="windowText" lastClr="000000"/>
      </a:dk1>
      <a:lt1>
        <a:sysClr val="window" lastClr="FFFFFF"/>
      </a:lt1>
      <a:dk2>
        <a:srgbClr val="212121"/>
      </a:dk2>
      <a:lt2>
        <a:srgbClr val="CDD4D7"/>
      </a:lt2>
      <a:accent1>
        <a:srgbClr val="1D86CD"/>
      </a:accent1>
      <a:accent2>
        <a:srgbClr val="732E9A"/>
      </a:accent2>
      <a:accent3>
        <a:srgbClr val="B50B1B"/>
      </a:accent3>
      <a:accent4>
        <a:srgbClr val="E8950E"/>
      </a:accent4>
      <a:accent5>
        <a:srgbClr val="55992B"/>
      </a:accent5>
      <a:accent6>
        <a:srgbClr val="2C9C89"/>
      </a:accent6>
      <a:hlink>
        <a:srgbClr val="EC4D4D"/>
      </a:hlink>
      <a:folHlink>
        <a:srgbClr val="F8CE8A"/>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80" charset="0"/>
            <a:ea typeface="ヒラギノ角ゴ Pro W3" pitchFamily="80" charset="-128"/>
            <a:cs typeface="ヒラギノ角ゴ Pro W3" pitchFamily="8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80" charset="0"/>
            <a:ea typeface="ヒラギノ角ゴ Pro W3" pitchFamily="80" charset="-128"/>
            <a:cs typeface="ヒラギノ角ゴ Pro W3" pitchFamily="80"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14445</TotalTime>
  <Words>539</Words>
  <Application>Microsoft Macintosh PowerPoint</Application>
  <PresentationFormat>Custom</PresentationFormat>
  <Paragraphs>59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ＭＳ Ｐゴシック</vt:lpstr>
      <vt:lpstr>ヒラギノ角ゴ Pro W3</vt:lpstr>
      <vt:lpstr>Arial</vt:lpstr>
      <vt:lpstr>Calibri</vt:lpstr>
      <vt:lpstr>Blank Presentation</vt:lpstr>
      <vt:lpstr>PowerPoint Presentation</vt:lpstr>
    </vt:vector>
  </TitlesOfParts>
  <Company>Medical University of SC</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Educational Technology Services</dc:creator>
  <cp:lastModifiedBy>Elly Vandegrift</cp:lastModifiedBy>
  <cp:revision>115</cp:revision>
  <dcterms:created xsi:type="dcterms:W3CDTF">2016-03-02T03:05:12Z</dcterms:created>
  <dcterms:modified xsi:type="dcterms:W3CDTF">2018-02-20T16:50:41Z</dcterms:modified>
</cp:coreProperties>
</file>